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84"/>
  </p:notesMasterIdLst>
  <p:sldIdLst>
    <p:sldId id="257" r:id="rId5"/>
    <p:sldId id="410" r:id="rId6"/>
    <p:sldId id="411" r:id="rId7"/>
    <p:sldId id="413" r:id="rId8"/>
    <p:sldId id="414" r:id="rId9"/>
    <p:sldId id="435" r:id="rId10"/>
    <p:sldId id="419" r:id="rId11"/>
    <p:sldId id="416" r:id="rId12"/>
    <p:sldId id="420" r:id="rId13"/>
    <p:sldId id="421" r:id="rId14"/>
    <p:sldId id="426" r:id="rId15"/>
    <p:sldId id="294" r:id="rId16"/>
    <p:sldId id="295" r:id="rId17"/>
    <p:sldId id="422" r:id="rId18"/>
    <p:sldId id="298" r:id="rId19"/>
    <p:sldId id="299" r:id="rId20"/>
    <p:sldId id="300" r:id="rId21"/>
    <p:sldId id="362" r:id="rId22"/>
    <p:sldId id="363" r:id="rId23"/>
    <p:sldId id="364" r:id="rId24"/>
    <p:sldId id="446" r:id="rId25"/>
    <p:sldId id="445" r:id="rId26"/>
    <p:sldId id="394" r:id="rId27"/>
    <p:sldId id="307" r:id="rId28"/>
    <p:sldId id="320" r:id="rId29"/>
    <p:sldId id="376" r:id="rId30"/>
    <p:sldId id="377" r:id="rId31"/>
    <p:sldId id="312" r:id="rId32"/>
    <p:sldId id="365" r:id="rId33"/>
    <p:sldId id="315" r:id="rId34"/>
    <p:sldId id="316" r:id="rId35"/>
    <p:sldId id="317" r:id="rId36"/>
    <p:sldId id="318" r:id="rId37"/>
    <p:sldId id="366" r:id="rId38"/>
    <p:sldId id="308" r:id="rId39"/>
    <p:sldId id="355" r:id="rId40"/>
    <p:sldId id="356" r:id="rId41"/>
    <p:sldId id="357" r:id="rId42"/>
    <p:sldId id="319" r:id="rId43"/>
    <p:sldId id="322" r:id="rId44"/>
    <p:sldId id="323" r:id="rId45"/>
    <p:sldId id="325" r:id="rId46"/>
    <p:sldId id="328" r:id="rId47"/>
    <p:sldId id="329" r:id="rId48"/>
    <p:sldId id="326" r:id="rId49"/>
    <p:sldId id="344" r:id="rId50"/>
    <p:sldId id="367" r:id="rId51"/>
    <p:sldId id="360" r:id="rId52"/>
    <p:sldId id="309" r:id="rId53"/>
    <p:sldId id="336" r:id="rId54"/>
    <p:sldId id="373" r:id="rId55"/>
    <p:sldId id="359" r:id="rId56"/>
    <p:sldId id="368" r:id="rId57"/>
    <p:sldId id="370" r:id="rId58"/>
    <p:sldId id="374" r:id="rId59"/>
    <p:sldId id="369" r:id="rId60"/>
    <p:sldId id="423" r:id="rId61"/>
    <p:sldId id="427" r:id="rId62"/>
    <p:sldId id="438" r:id="rId63"/>
    <p:sldId id="441" r:id="rId64"/>
    <p:sldId id="440" r:id="rId65"/>
    <p:sldId id="442" r:id="rId66"/>
    <p:sldId id="443" r:id="rId67"/>
    <p:sldId id="444" r:id="rId68"/>
    <p:sldId id="434" r:id="rId69"/>
    <p:sldId id="425" r:id="rId70"/>
    <p:sldId id="424" r:id="rId71"/>
    <p:sldId id="401" r:id="rId72"/>
    <p:sldId id="406" r:id="rId73"/>
    <p:sldId id="407" r:id="rId74"/>
    <p:sldId id="408" r:id="rId75"/>
    <p:sldId id="403" r:id="rId76"/>
    <p:sldId id="404" r:id="rId77"/>
    <p:sldId id="379" r:id="rId78"/>
    <p:sldId id="380" r:id="rId79"/>
    <p:sldId id="381" r:id="rId80"/>
    <p:sldId id="382" r:id="rId81"/>
    <p:sldId id="386" r:id="rId82"/>
    <p:sldId id="278" r:id="rId83"/>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D93935"/>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713"/>
  </p:normalViewPr>
  <p:slideViewPr>
    <p:cSldViewPr showGuides="1">
      <p:cViewPr varScale="1">
        <p:scale>
          <a:sx n="110" d="100"/>
          <a:sy n="110" d="100"/>
        </p:scale>
        <p:origin x="1644" y="114"/>
      </p:cViewPr>
      <p:guideLst>
        <p:guide orient="horz" pos="2160"/>
        <p:guide pos="2880"/>
      </p:guideLst>
    </p:cSldViewPr>
  </p:slideViewPr>
  <p:outlineViewPr>
    <p:cViewPr>
      <p:scale>
        <a:sx n="33" d="100"/>
        <a:sy n="33" d="100"/>
      </p:scale>
      <p:origin x="0" y="11784"/>
    </p:cViewPr>
  </p:outlineViewPr>
  <p:notesTextViewPr>
    <p:cViewPr>
      <p:scale>
        <a:sx n="100" d="100"/>
        <a:sy n="100" d="100"/>
      </p:scale>
      <p:origin x="0" y="0"/>
    </p:cViewPr>
  </p:notesTextViewPr>
  <p:sorterViewPr showFormatting="0">
    <p:cViewPr>
      <p:scale>
        <a:sx n="66" d="100"/>
        <a:sy n="66" d="100"/>
      </p:scale>
      <p:origin x="0" y="60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7" Type="http://schemas.openxmlformats.org/officeDocument/2006/relationships/tableStyles" Target="tableStyles.xml"/><Relationship Id="rId86" Type="http://schemas.openxmlformats.org/officeDocument/2006/relationships/viewProps" Target="viewProps.xml"/><Relationship Id="rId85" Type="http://schemas.openxmlformats.org/officeDocument/2006/relationships/presProps" Target="presProps.xml"/><Relationship Id="rId84" Type="http://schemas.openxmlformats.org/officeDocument/2006/relationships/notesMaster" Target="notesMasters/notesMaster1.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B96BB56-4BF2-4ADA-89EF-8626038B9489}"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zh-CN" altLang="en-US"/>
        </a:p>
      </dgm:t>
    </dgm:pt>
    <dgm:pt modelId="{2516CFFF-A5CC-4A44-B89F-34EBC3A6DC52}">
      <dgm:prSet phldrT="[文本]" custT="1"/>
      <dgm:spPr/>
      <dgm:t>
        <a:bodyPr/>
        <a:lstStyle/>
        <a:p>
          <a:r>
            <a:rPr lang="zh-CN" sz="2400" b="1" dirty="0" smtClean="0"/>
            <a:t>一、获取采购文件</a:t>
          </a:r>
          <a:endParaRPr lang="zh-CN" altLang="en-US" sz="2400" b="1" dirty="0"/>
        </a:p>
      </dgm:t>
    </dgm:pt>
    <dgm:pt modelId="{661376AB-3C41-4757-9FB8-E26CDDD06EB4}" cxnId="{9F67C2E4-02D7-4DAB-9AB8-20592D796201}" type="parTrans">
      <dgm:prSet/>
      <dgm:spPr/>
      <dgm:t>
        <a:bodyPr/>
        <a:lstStyle/>
        <a:p>
          <a:endParaRPr lang="zh-CN" altLang="en-US" sz="2400" b="1">
            <a:solidFill>
              <a:schemeClr val="tx1"/>
            </a:solidFill>
          </a:endParaRPr>
        </a:p>
      </dgm:t>
    </dgm:pt>
    <dgm:pt modelId="{4A93AF01-0CF1-4AD6-9CF1-B992ED4D7EC0}" cxnId="{9F67C2E4-02D7-4DAB-9AB8-20592D796201}" type="sibTrans">
      <dgm:prSet/>
      <dgm:spPr/>
      <dgm:t>
        <a:bodyPr/>
        <a:lstStyle/>
        <a:p>
          <a:endParaRPr lang="zh-CN" altLang="en-US" sz="2400" b="1">
            <a:solidFill>
              <a:schemeClr val="tx1"/>
            </a:solidFill>
          </a:endParaRPr>
        </a:p>
      </dgm:t>
    </dgm:pt>
    <dgm:pt modelId="{90B583DB-12BF-4024-813E-8AA876A38496}">
      <dgm:prSet phldrT="[文本]" custT="1"/>
      <dgm:spPr/>
      <dgm:t>
        <a:bodyPr/>
        <a:lstStyle/>
        <a:p>
          <a:r>
            <a:rPr lang="zh-CN" sz="2400" b="1" dirty="0" smtClean="0"/>
            <a:t>二、网上产品申报，制作汇总表</a:t>
          </a:r>
          <a:endParaRPr lang="zh-CN" altLang="en-US" sz="2400" b="1" dirty="0"/>
        </a:p>
      </dgm:t>
    </dgm:pt>
    <dgm:pt modelId="{EC65DD95-7F63-49E8-A7F9-4BDAB3295890}" cxnId="{A2C2FC79-524F-4054-AE45-71949390F93F}" type="parTrans">
      <dgm:prSet/>
      <dgm:spPr/>
      <dgm:t>
        <a:bodyPr/>
        <a:lstStyle/>
        <a:p>
          <a:endParaRPr lang="zh-CN" altLang="en-US" sz="2400" b="1">
            <a:solidFill>
              <a:schemeClr val="tx1"/>
            </a:solidFill>
          </a:endParaRPr>
        </a:p>
      </dgm:t>
    </dgm:pt>
    <dgm:pt modelId="{4D75248C-C04C-41FA-B02A-341059B04EF2}" cxnId="{A2C2FC79-524F-4054-AE45-71949390F93F}" type="sibTrans">
      <dgm:prSet/>
      <dgm:spPr/>
      <dgm:t>
        <a:bodyPr/>
        <a:lstStyle/>
        <a:p>
          <a:endParaRPr lang="zh-CN" altLang="en-US" sz="2400" b="1">
            <a:solidFill>
              <a:schemeClr val="tx1"/>
            </a:solidFill>
          </a:endParaRPr>
        </a:p>
      </dgm:t>
    </dgm:pt>
    <dgm:pt modelId="{58E5B125-7FD6-4374-87CD-B88AEA3C67EF}">
      <dgm:prSet phldrT="[文本]" custT="1"/>
      <dgm:spPr/>
      <dgm:t>
        <a:bodyPr/>
        <a:lstStyle/>
        <a:p>
          <a:r>
            <a:rPr lang="zh-CN" altLang="en-US" sz="2400" b="1" dirty="0" smtClean="0"/>
            <a:t>三</a:t>
          </a:r>
          <a:r>
            <a:rPr lang="zh-CN" sz="2400" b="1" dirty="0" smtClean="0"/>
            <a:t>、递交资格证明材料</a:t>
          </a:r>
          <a:endParaRPr lang="zh-CN" altLang="en-US" sz="2400" b="1" dirty="0"/>
        </a:p>
      </dgm:t>
    </dgm:pt>
    <dgm:pt modelId="{420A7B6B-37A9-4F06-B7DC-F4B3EFBDEFAB}" cxnId="{1BD58BFC-2409-4681-A410-D7CE27960F01}" type="parTrans">
      <dgm:prSet/>
      <dgm:spPr/>
      <dgm:t>
        <a:bodyPr/>
        <a:lstStyle/>
        <a:p>
          <a:endParaRPr lang="zh-CN" altLang="en-US" sz="2400" b="1">
            <a:solidFill>
              <a:schemeClr val="tx1"/>
            </a:solidFill>
          </a:endParaRPr>
        </a:p>
      </dgm:t>
    </dgm:pt>
    <dgm:pt modelId="{8D9C1FBE-D9F3-415F-B993-74370EC8BD5B}" cxnId="{1BD58BFC-2409-4681-A410-D7CE27960F01}" type="sibTrans">
      <dgm:prSet/>
      <dgm:spPr/>
      <dgm:t>
        <a:bodyPr/>
        <a:lstStyle/>
        <a:p>
          <a:endParaRPr lang="zh-CN" altLang="en-US" sz="2400" b="1">
            <a:solidFill>
              <a:schemeClr val="tx1"/>
            </a:solidFill>
          </a:endParaRPr>
        </a:p>
      </dgm:t>
    </dgm:pt>
    <dgm:pt modelId="{A56BC2A1-0982-407D-A541-B230F1AA8C04}">
      <dgm:prSet custT="1"/>
      <dgm:spPr/>
      <dgm:t>
        <a:bodyPr/>
        <a:lstStyle/>
        <a:p>
          <a:r>
            <a:rPr lang="zh-CN" altLang="en-US" sz="2400" b="1" dirty="0" smtClean="0"/>
            <a:t>四、查看汇总表、资格证明材料审核进度</a:t>
          </a:r>
        </a:p>
      </dgm:t>
    </dgm:pt>
    <dgm:pt modelId="{D6A9063E-79F1-4900-AE8D-61409957243C}" cxnId="{78E0FA54-B642-4D86-AAAC-1E120581FDFE}" type="parTrans">
      <dgm:prSet/>
      <dgm:spPr/>
      <dgm:t>
        <a:bodyPr/>
        <a:lstStyle/>
        <a:p>
          <a:endParaRPr lang="zh-CN" altLang="en-US"/>
        </a:p>
      </dgm:t>
    </dgm:pt>
    <dgm:pt modelId="{3F25C473-02FD-4E69-B132-F9662E4BB10D}" cxnId="{78E0FA54-B642-4D86-AAAC-1E120581FDFE}" type="sibTrans">
      <dgm:prSet/>
      <dgm:spPr/>
      <dgm:t>
        <a:bodyPr/>
        <a:lstStyle/>
        <a:p>
          <a:endParaRPr lang="zh-CN" altLang="en-US"/>
        </a:p>
      </dgm:t>
    </dgm:pt>
    <dgm:pt modelId="{FB159153-12F3-4A4B-8C37-90E4FA685A4F}" type="pres">
      <dgm:prSet presAssocID="{4B96BB56-4BF2-4ADA-89EF-8626038B9489}" presName="linear" presStyleCnt="0">
        <dgm:presLayoutVars>
          <dgm:animLvl val="lvl"/>
          <dgm:resizeHandles val="exact"/>
        </dgm:presLayoutVars>
      </dgm:prSet>
      <dgm:spPr/>
      <dgm:t>
        <a:bodyPr/>
        <a:lstStyle/>
        <a:p>
          <a:endParaRPr lang="zh-CN" altLang="en-US"/>
        </a:p>
      </dgm:t>
    </dgm:pt>
    <dgm:pt modelId="{8ACD90F0-D33D-4068-99DE-5F01F260F395}" type="pres">
      <dgm:prSet presAssocID="{2516CFFF-A5CC-4A44-B89F-34EBC3A6DC52}" presName="parentText" presStyleLbl="node1" presStyleIdx="0" presStyleCnt="4">
        <dgm:presLayoutVars>
          <dgm:chMax val="0"/>
          <dgm:bulletEnabled val="1"/>
        </dgm:presLayoutVars>
      </dgm:prSet>
      <dgm:spPr/>
      <dgm:t>
        <a:bodyPr/>
        <a:lstStyle/>
        <a:p>
          <a:endParaRPr lang="zh-CN" altLang="en-US"/>
        </a:p>
      </dgm:t>
    </dgm:pt>
    <dgm:pt modelId="{5EE17734-C7BA-4F1E-B52B-B0FD62B4C1B3}" type="pres">
      <dgm:prSet presAssocID="{4A93AF01-0CF1-4AD6-9CF1-B992ED4D7EC0}" presName="spacer" presStyleCnt="0"/>
      <dgm:spPr/>
    </dgm:pt>
    <dgm:pt modelId="{0D1CE6CB-377B-4182-A4E0-A67440A49D6F}" type="pres">
      <dgm:prSet presAssocID="{90B583DB-12BF-4024-813E-8AA876A38496}" presName="parentText" presStyleLbl="node1" presStyleIdx="1" presStyleCnt="4">
        <dgm:presLayoutVars>
          <dgm:chMax val="0"/>
          <dgm:bulletEnabled val="1"/>
        </dgm:presLayoutVars>
      </dgm:prSet>
      <dgm:spPr/>
      <dgm:t>
        <a:bodyPr/>
        <a:lstStyle/>
        <a:p>
          <a:endParaRPr lang="zh-CN" altLang="en-US"/>
        </a:p>
      </dgm:t>
    </dgm:pt>
    <dgm:pt modelId="{71AB894E-DEED-4F62-B04D-4603ED8F984F}" type="pres">
      <dgm:prSet presAssocID="{4D75248C-C04C-41FA-B02A-341059B04EF2}" presName="spacer" presStyleCnt="0"/>
      <dgm:spPr/>
    </dgm:pt>
    <dgm:pt modelId="{5F758C5F-51B5-4B0E-833B-4EECEA33EB59}" type="pres">
      <dgm:prSet presAssocID="{58E5B125-7FD6-4374-87CD-B88AEA3C67EF}" presName="parentText" presStyleLbl="node1" presStyleIdx="2" presStyleCnt="4">
        <dgm:presLayoutVars>
          <dgm:chMax val="0"/>
          <dgm:bulletEnabled val="1"/>
        </dgm:presLayoutVars>
      </dgm:prSet>
      <dgm:spPr/>
      <dgm:t>
        <a:bodyPr/>
        <a:lstStyle/>
        <a:p>
          <a:endParaRPr lang="zh-CN" altLang="en-US"/>
        </a:p>
      </dgm:t>
    </dgm:pt>
    <dgm:pt modelId="{51841B22-6502-4498-AB04-1BFFE94D2E6C}" type="pres">
      <dgm:prSet presAssocID="{8D9C1FBE-D9F3-415F-B993-74370EC8BD5B}" presName="spacer" presStyleCnt="0"/>
      <dgm:spPr/>
    </dgm:pt>
    <dgm:pt modelId="{336C9D72-ACCF-4E4C-A189-B7FBB94508D9}" type="pres">
      <dgm:prSet presAssocID="{A56BC2A1-0982-407D-A541-B230F1AA8C04}" presName="parentText" presStyleLbl="node1" presStyleIdx="3" presStyleCnt="4">
        <dgm:presLayoutVars>
          <dgm:chMax val="0"/>
          <dgm:bulletEnabled val="1"/>
        </dgm:presLayoutVars>
      </dgm:prSet>
      <dgm:spPr/>
      <dgm:t>
        <a:bodyPr/>
        <a:lstStyle/>
        <a:p>
          <a:endParaRPr lang="zh-CN" altLang="en-US"/>
        </a:p>
      </dgm:t>
    </dgm:pt>
  </dgm:ptLst>
  <dgm:cxnLst>
    <dgm:cxn modelId="{21DE4469-0FF9-4DCC-A837-02DEB9F89E10}" type="presOf" srcId="{4B96BB56-4BF2-4ADA-89EF-8626038B9489}" destId="{FB159153-12F3-4A4B-8C37-90E4FA685A4F}" srcOrd="0" destOrd="0" presId="urn:microsoft.com/office/officeart/2005/8/layout/vList2"/>
    <dgm:cxn modelId="{48ABFB0A-7B2E-452A-BA7D-F34AABF0BFE6}" type="presOf" srcId="{2516CFFF-A5CC-4A44-B89F-34EBC3A6DC52}" destId="{8ACD90F0-D33D-4068-99DE-5F01F260F395}" srcOrd="0" destOrd="0" presId="urn:microsoft.com/office/officeart/2005/8/layout/vList2"/>
    <dgm:cxn modelId="{1E4D9C99-F36C-4DAD-9504-B0E216DF7374}" type="presOf" srcId="{90B583DB-12BF-4024-813E-8AA876A38496}" destId="{0D1CE6CB-377B-4182-A4E0-A67440A49D6F}" srcOrd="0" destOrd="0" presId="urn:microsoft.com/office/officeart/2005/8/layout/vList2"/>
    <dgm:cxn modelId="{692EC479-E97F-4806-BEB7-C3917B263B7C}" type="presOf" srcId="{58E5B125-7FD6-4374-87CD-B88AEA3C67EF}" destId="{5F758C5F-51B5-4B0E-833B-4EECEA33EB59}" srcOrd="0" destOrd="0" presId="urn:microsoft.com/office/officeart/2005/8/layout/vList2"/>
    <dgm:cxn modelId="{78E0FA54-B642-4D86-AAAC-1E120581FDFE}" srcId="{4B96BB56-4BF2-4ADA-89EF-8626038B9489}" destId="{A56BC2A1-0982-407D-A541-B230F1AA8C04}" srcOrd="3" destOrd="0" parTransId="{D6A9063E-79F1-4900-AE8D-61409957243C}" sibTransId="{3F25C473-02FD-4E69-B132-F9662E4BB10D}"/>
    <dgm:cxn modelId="{E5DE625E-2561-4E91-A5D0-6D6F7D40EC38}" type="presOf" srcId="{A56BC2A1-0982-407D-A541-B230F1AA8C04}" destId="{336C9D72-ACCF-4E4C-A189-B7FBB94508D9}" srcOrd="0" destOrd="0" presId="urn:microsoft.com/office/officeart/2005/8/layout/vList2"/>
    <dgm:cxn modelId="{A2C2FC79-524F-4054-AE45-71949390F93F}" srcId="{4B96BB56-4BF2-4ADA-89EF-8626038B9489}" destId="{90B583DB-12BF-4024-813E-8AA876A38496}" srcOrd="1" destOrd="0" parTransId="{EC65DD95-7F63-49E8-A7F9-4BDAB3295890}" sibTransId="{4D75248C-C04C-41FA-B02A-341059B04EF2}"/>
    <dgm:cxn modelId="{9F67C2E4-02D7-4DAB-9AB8-20592D796201}" srcId="{4B96BB56-4BF2-4ADA-89EF-8626038B9489}" destId="{2516CFFF-A5CC-4A44-B89F-34EBC3A6DC52}" srcOrd="0" destOrd="0" parTransId="{661376AB-3C41-4757-9FB8-E26CDDD06EB4}" sibTransId="{4A93AF01-0CF1-4AD6-9CF1-B992ED4D7EC0}"/>
    <dgm:cxn modelId="{1BD58BFC-2409-4681-A410-D7CE27960F01}" srcId="{4B96BB56-4BF2-4ADA-89EF-8626038B9489}" destId="{58E5B125-7FD6-4374-87CD-B88AEA3C67EF}" srcOrd="2" destOrd="0" parTransId="{420A7B6B-37A9-4F06-B7DC-F4B3EFBDEFAB}" sibTransId="{8D9C1FBE-D9F3-415F-B993-74370EC8BD5B}"/>
    <dgm:cxn modelId="{750FD90B-4A39-47DC-A4D0-BDC25FC1A017}" type="presParOf" srcId="{FB159153-12F3-4A4B-8C37-90E4FA685A4F}" destId="{8ACD90F0-D33D-4068-99DE-5F01F260F395}" srcOrd="0" destOrd="0" presId="urn:microsoft.com/office/officeart/2005/8/layout/vList2"/>
    <dgm:cxn modelId="{37EDEBA7-76A2-4339-B48F-1D833F430F0A}" type="presParOf" srcId="{FB159153-12F3-4A4B-8C37-90E4FA685A4F}" destId="{5EE17734-C7BA-4F1E-B52B-B0FD62B4C1B3}" srcOrd="1" destOrd="0" presId="urn:microsoft.com/office/officeart/2005/8/layout/vList2"/>
    <dgm:cxn modelId="{504F745C-2F06-4F6A-A916-69C4C7E234A4}" type="presParOf" srcId="{FB159153-12F3-4A4B-8C37-90E4FA685A4F}" destId="{0D1CE6CB-377B-4182-A4E0-A67440A49D6F}" srcOrd="2" destOrd="0" presId="urn:microsoft.com/office/officeart/2005/8/layout/vList2"/>
    <dgm:cxn modelId="{6DEFC92A-3FC2-49C0-92B3-44B4716A2E7D}" type="presParOf" srcId="{FB159153-12F3-4A4B-8C37-90E4FA685A4F}" destId="{71AB894E-DEED-4F62-B04D-4603ED8F984F}" srcOrd="3" destOrd="0" presId="urn:microsoft.com/office/officeart/2005/8/layout/vList2"/>
    <dgm:cxn modelId="{CBBA464E-7536-4DAF-A0FE-A59A1923F7BE}" type="presParOf" srcId="{FB159153-12F3-4A4B-8C37-90E4FA685A4F}" destId="{5F758C5F-51B5-4B0E-833B-4EECEA33EB59}" srcOrd="4" destOrd="0" presId="urn:microsoft.com/office/officeart/2005/8/layout/vList2"/>
    <dgm:cxn modelId="{1951E708-5E53-4679-A2CD-516CBC0588EB}" type="presParOf" srcId="{FB159153-12F3-4A4B-8C37-90E4FA685A4F}" destId="{51841B22-6502-4498-AB04-1BFFE94D2E6C}" srcOrd="5" destOrd="0" presId="urn:microsoft.com/office/officeart/2005/8/layout/vList2"/>
    <dgm:cxn modelId="{A58AF1E5-6AFE-49B6-9370-EEC18E7A3572}" type="presParOf" srcId="{FB159153-12F3-4A4B-8C37-90E4FA685A4F}" destId="{336C9D72-ACCF-4E4C-A189-B7FBB94508D9}"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96BB56-4BF2-4ADA-89EF-8626038B9489}"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zh-CN" altLang="en-US"/>
        </a:p>
      </dgm:t>
    </dgm:pt>
    <dgm:pt modelId="{2516CFFF-A5CC-4A44-B89F-34EBC3A6DC52}">
      <dgm:prSet phldrT="[文本]" custT="1"/>
      <dgm:spPr/>
      <dgm:t>
        <a:bodyPr/>
        <a:lstStyle/>
        <a:p>
          <a:r>
            <a:rPr lang="en-US" altLang="zh-CN" sz="2200" b="1" dirty="0" smtClean="0"/>
            <a:t>1</a:t>
          </a:r>
          <a:r>
            <a:rPr lang="zh-CN" altLang="en-US" sz="2200" b="1" dirty="0" smtClean="0"/>
            <a:t>、登录数据管理平台</a:t>
          </a:r>
          <a:endParaRPr lang="zh-CN" altLang="en-US" sz="2200" b="1" dirty="0"/>
        </a:p>
      </dgm:t>
    </dgm:pt>
    <dgm:pt modelId="{661376AB-3C41-4757-9FB8-E26CDDD06EB4}" cxnId="{9F67C2E4-02D7-4DAB-9AB8-20592D796201}" type="parTrans">
      <dgm:prSet/>
      <dgm:spPr/>
      <dgm:t>
        <a:bodyPr/>
        <a:lstStyle/>
        <a:p>
          <a:endParaRPr lang="zh-CN" altLang="en-US" sz="2200" b="1">
            <a:solidFill>
              <a:schemeClr val="tx1"/>
            </a:solidFill>
          </a:endParaRPr>
        </a:p>
      </dgm:t>
    </dgm:pt>
    <dgm:pt modelId="{4A93AF01-0CF1-4AD6-9CF1-B992ED4D7EC0}" cxnId="{9F67C2E4-02D7-4DAB-9AB8-20592D796201}" type="sibTrans">
      <dgm:prSet/>
      <dgm:spPr/>
      <dgm:t>
        <a:bodyPr/>
        <a:lstStyle/>
        <a:p>
          <a:endParaRPr lang="zh-CN" altLang="en-US" sz="2200" b="1">
            <a:solidFill>
              <a:schemeClr val="tx1"/>
            </a:solidFill>
          </a:endParaRPr>
        </a:p>
      </dgm:t>
    </dgm:pt>
    <dgm:pt modelId="{90B583DB-12BF-4024-813E-8AA876A38496}">
      <dgm:prSet phldrT="[文本]" custT="1"/>
      <dgm:spPr/>
      <dgm:t>
        <a:bodyPr/>
        <a:lstStyle/>
        <a:p>
          <a:r>
            <a:rPr lang="en-US" altLang="zh-CN" sz="2200" b="1" dirty="0" smtClean="0"/>
            <a:t>2</a:t>
          </a:r>
          <a:r>
            <a:rPr lang="zh-CN" altLang="en-US" sz="2200" b="1" dirty="0" smtClean="0"/>
            <a:t>、项目产品授权</a:t>
          </a:r>
          <a:endParaRPr lang="zh-CN" altLang="en-US" sz="2200" b="1" dirty="0"/>
        </a:p>
      </dgm:t>
    </dgm:pt>
    <dgm:pt modelId="{EC65DD95-7F63-49E8-A7F9-4BDAB3295890}" cxnId="{A2C2FC79-524F-4054-AE45-71949390F93F}" type="parTrans">
      <dgm:prSet/>
      <dgm:spPr/>
      <dgm:t>
        <a:bodyPr/>
        <a:lstStyle/>
        <a:p>
          <a:endParaRPr lang="zh-CN" altLang="en-US" sz="2200" b="1">
            <a:solidFill>
              <a:schemeClr val="tx1"/>
            </a:solidFill>
          </a:endParaRPr>
        </a:p>
      </dgm:t>
    </dgm:pt>
    <dgm:pt modelId="{4D75248C-C04C-41FA-B02A-341059B04EF2}" cxnId="{A2C2FC79-524F-4054-AE45-71949390F93F}" type="sibTrans">
      <dgm:prSet/>
      <dgm:spPr/>
      <dgm:t>
        <a:bodyPr/>
        <a:lstStyle/>
        <a:p>
          <a:endParaRPr lang="zh-CN" altLang="en-US" sz="2200" b="1">
            <a:solidFill>
              <a:schemeClr val="tx1"/>
            </a:solidFill>
          </a:endParaRPr>
        </a:p>
      </dgm:t>
    </dgm:pt>
    <dgm:pt modelId="{776F7562-8BF4-452B-B573-1C135AF60DD4}">
      <dgm:prSet phldrT="[文本]" custT="1"/>
      <dgm:spPr/>
      <dgm:t>
        <a:bodyPr/>
        <a:lstStyle/>
        <a:p>
          <a:r>
            <a:rPr lang="en-US" altLang="zh-CN" sz="2200" b="1" dirty="0" smtClean="0"/>
            <a:t>3</a:t>
          </a:r>
          <a:r>
            <a:rPr lang="zh-CN" altLang="en-US" sz="2200" b="1" dirty="0" smtClean="0"/>
            <a:t>、项目数据管理</a:t>
          </a:r>
          <a:endParaRPr lang="zh-CN" altLang="en-US" sz="2200" b="1" dirty="0"/>
        </a:p>
      </dgm:t>
    </dgm:pt>
    <dgm:pt modelId="{B3941550-77C5-4D3E-A4C1-55A29A4150BA}" cxnId="{1EA6D9C9-ED4C-4FD9-9AE1-83999778ED7C}" type="parTrans">
      <dgm:prSet/>
      <dgm:spPr/>
      <dgm:t>
        <a:bodyPr/>
        <a:lstStyle/>
        <a:p>
          <a:endParaRPr lang="zh-CN" altLang="en-US" sz="2200" b="1">
            <a:solidFill>
              <a:schemeClr val="tx1"/>
            </a:solidFill>
          </a:endParaRPr>
        </a:p>
      </dgm:t>
    </dgm:pt>
    <dgm:pt modelId="{257E93B3-99A1-43A5-9FF3-2596AA0AE004}" cxnId="{1EA6D9C9-ED4C-4FD9-9AE1-83999778ED7C}" type="sibTrans">
      <dgm:prSet/>
      <dgm:spPr/>
      <dgm:t>
        <a:bodyPr/>
        <a:lstStyle/>
        <a:p>
          <a:endParaRPr lang="zh-CN" altLang="en-US" sz="2200" b="1">
            <a:solidFill>
              <a:schemeClr val="tx1"/>
            </a:solidFill>
          </a:endParaRPr>
        </a:p>
      </dgm:t>
    </dgm:pt>
    <dgm:pt modelId="{58E5B125-7FD6-4374-87CD-B88AEA3C67EF}">
      <dgm:prSet phldrT="[文本]" custT="1"/>
      <dgm:spPr>
        <a:solidFill>
          <a:schemeClr val="accent1">
            <a:lumMod val="60000"/>
            <a:lumOff val="40000"/>
          </a:schemeClr>
        </a:solidFill>
      </dgm:spPr>
      <dgm:t>
        <a:bodyPr/>
        <a:lstStyle/>
        <a:p>
          <a:r>
            <a:rPr lang="en-US" altLang="zh-CN" sz="2200" b="1" dirty="0" smtClean="0"/>
            <a:t>4</a:t>
          </a:r>
          <a:r>
            <a:rPr lang="zh-CN" altLang="en-US" sz="2200" b="1" dirty="0" smtClean="0"/>
            <a:t>、提交汇总表</a:t>
          </a:r>
          <a:endParaRPr lang="zh-CN" altLang="en-US" sz="2200" b="1" dirty="0"/>
        </a:p>
      </dgm:t>
    </dgm:pt>
    <dgm:pt modelId="{420A7B6B-37A9-4F06-B7DC-F4B3EFBDEFAB}" cxnId="{1BD58BFC-2409-4681-A410-D7CE27960F01}" type="parTrans">
      <dgm:prSet/>
      <dgm:spPr/>
      <dgm:t>
        <a:bodyPr/>
        <a:lstStyle/>
        <a:p>
          <a:endParaRPr lang="zh-CN" altLang="en-US" sz="2200" b="1">
            <a:solidFill>
              <a:schemeClr val="tx1"/>
            </a:solidFill>
          </a:endParaRPr>
        </a:p>
      </dgm:t>
    </dgm:pt>
    <dgm:pt modelId="{8D9C1FBE-D9F3-415F-B993-74370EC8BD5B}" cxnId="{1BD58BFC-2409-4681-A410-D7CE27960F01}" type="sibTrans">
      <dgm:prSet/>
      <dgm:spPr/>
      <dgm:t>
        <a:bodyPr/>
        <a:lstStyle/>
        <a:p>
          <a:endParaRPr lang="zh-CN" altLang="en-US" sz="2200" b="1">
            <a:solidFill>
              <a:schemeClr val="tx1"/>
            </a:solidFill>
          </a:endParaRPr>
        </a:p>
      </dgm:t>
    </dgm:pt>
    <dgm:pt modelId="{FB159153-12F3-4A4B-8C37-90E4FA685A4F}" type="pres">
      <dgm:prSet presAssocID="{4B96BB56-4BF2-4ADA-89EF-8626038B9489}" presName="linear" presStyleCnt="0">
        <dgm:presLayoutVars>
          <dgm:animLvl val="lvl"/>
          <dgm:resizeHandles val="exact"/>
        </dgm:presLayoutVars>
      </dgm:prSet>
      <dgm:spPr/>
      <dgm:t>
        <a:bodyPr/>
        <a:lstStyle/>
        <a:p>
          <a:endParaRPr lang="zh-CN" altLang="en-US"/>
        </a:p>
      </dgm:t>
    </dgm:pt>
    <dgm:pt modelId="{8ACD90F0-D33D-4068-99DE-5F01F260F395}" type="pres">
      <dgm:prSet presAssocID="{2516CFFF-A5CC-4A44-B89F-34EBC3A6DC52}" presName="parentText" presStyleLbl="node1" presStyleIdx="0" presStyleCnt="4">
        <dgm:presLayoutVars>
          <dgm:chMax val="0"/>
          <dgm:bulletEnabled val="1"/>
        </dgm:presLayoutVars>
      </dgm:prSet>
      <dgm:spPr/>
      <dgm:t>
        <a:bodyPr/>
        <a:lstStyle/>
        <a:p>
          <a:endParaRPr lang="zh-CN" altLang="en-US"/>
        </a:p>
      </dgm:t>
    </dgm:pt>
    <dgm:pt modelId="{5EE17734-C7BA-4F1E-B52B-B0FD62B4C1B3}" type="pres">
      <dgm:prSet presAssocID="{4A93AF01-0CF1-4AD6-9CF1-B992ED4D7EC0}" presName="spacer" presStyleCnt="0"/>
      <dgm:spPr/>
    </dgm:pt>
    <dgm:pt modelId="{0D1CE6CB-377B-4182-A4E0-A67440A49D6F}" type="pres">
      <dgm:prSet presAssocID="{90B583DB-12BF-4024-813E-8AA876A38496}" presName="parentText" presStyleLbl="node1" presStyleIdx="1" presStyleCnt="4">
        <dgm:presLayoutVars>
          <dgm:chMax val="0"/>
          <dgm:bulletEnabled val="1"/>
        </dgm:presLayoutVars>
      </dgm:prSet>
      <dgm:spPr/>
      <dgm:t>
        <a:bodyPr/>
        <a:lstStyle/>
        <a:p>
          <a:endParaRPr lang="zh-CN" altLang="en-US"/>
        </a:p>
      </dgm:t>
    </dgm:pt>
    <dgm:pt modelId="{71AB894E-DEED-4F62-B04D-4603ED8F984F}" type="pres">
      <dgm:prSet presAssocID="{4D75248C-C04C-41FA-B02A-341059B04EF2}" presName="spacer" presStyleCnt="0"/>
      <dgm:spPr/>
    </dgm:pt>
    <dgm:pt modelId="{AB73DF8A-D040-4582-BEB9-2E67712D1CD6}" type="pres">
      <dgm:prSet presAssocID="{776F7562-8BF4-452B-B573-1C135AF60DD4}" presName="parentText" presStyleLbl="node1" presStyleIdx="2" presStyleCnt="4">
        <dgm:presLayoutVars>
          <dgm:chMax val="0"/>
          <dgm:bulletEnabled val="1"/>
        </dgm:presLayoutVars>
      </dgm:prSet>
      <dgm:spPr/>
      <dgm:t>
        <a:bodyPr/>
        <a:lstStyle/>
        <a:p>
          <a:endParaRPr lang="zh-CN" altLang="en-US"/>
        </a:p>
      </dgm:t>
    </dgm:pt>
    <dgm:pt modelId="{A8FD216D-7BEF-4282-A3F2-20AD55E64931}" type="pres">
      <dgm:prSet presAssocID="{257E93B3-99A1-43A5-9FF3-2596AA0AE004}" presName="spacer" presStyleCnt="0"/>
      <dgm:spPr/>
    </dgm:pt>
    <dgm:pt modelId="{5F758C5F-51B5-4B0E-833B-4EECEA33EB59}" type="pres">
      <dgm:prSet presAssocID="{58E5B125-7FD6-4374-87CD-B88AEA3C67EF}" presName="parentText" presStyleLbl="node1" presStyleIdx="3" presStyleCnt="4">
        <dgm:presLayoutVars>
          <dgm:chMax val="0"/>
          <dgm:bulletEnabled val="1"/>
        </dgm:presLayoutVars>
      </dgm:prSet>
      <dgm:spPr/>
      <dgm:t>
        <a:bodyPr/>
        <a:lstStyle/>
        <a:p>
          <a:endParaRPr lang="zh-CN" altLang="en-US"/>
        </a:p>
      </dgm:t>
    </dgm:pt>
  </dgm:ptLst>
  <dgm:cxnLst>
    <dgm:cxn modelId="{C2EC2C29-D3AA-4610-8845-312252FA86F8}" type="presOf" srcId="{58E5B125-7FD6-4374-87CD-B88AEA3C67EF}" destId="{5F758C5F-51B5-4B0E-833B-4EECEA33EB59}" srcOrd="0" destOrd="0" presId="urn:microsoft.com/office/officeart/2005/8/layout/vList2"/>
    <dgm:cxn modelId="{1EA6D9C9-ED4C-4FD9-9AE1-83999778ED7C}" srcId="{4B96BB56-4BF2-4ADA-89EF-8626038B9489}" destId="{776F7562-8BF4-452B-B573-1C135AF60DD4}" srcOrd="2" destOrd="0" parTransId="{B3941550-77C5-4D3E-A4C1-55A29A4150BA}" sibTransId="{257E93B3-99A1-43A5-9FF3-2596AA0AE004}"/>
    <dgm:cxn modelId="{52360D2C-EAF8-4999-B69D-0ED2F1F8C048}" type="presOf" srcId="{90B583DB-12BF-4024-813E-8AA876A38496}" destId="{0D1CE6CB-377B-4182-A4E0-A67440A49D6F}" srcOrd="0" destOrd="0" presId="urn:microsoft.com/office/officeart/2005/8/layout/vList2"/>
    <dgm:cxn modelId="{C60F111A-19DF-4211-A2FD-C022B33E16FF}" type="presOf" srcId="{2516CFFF-A5CC-4A44-B89F-34EBC3A6DC52}" destId="{8ACD90F0-D33D-4068-99DE-5F01F260F395}" srcOrd="0" destOrd="0" presId="urn:microsoft.com/office/officeart/2005/8/layout/vList2"/>
    <dgm:cxn modelId="{AABE9DBE-2FC8-4712-AAD5-2E7C8ED0FB8A}" type="presOf" srcId="{4B96BB56-4BF2-4ADA-89EF-8626038B9489}" destId="{FB159153-12F3-4A4B-8C37-90E4FA685A4F}" srcOrd="0" destOrd="0" presId="urn:microsoft.com/office/officeart/2005/8/layout/vList2"/>
    <dgm:cxn modelId="{89207721-428A-450C-90A5-FBA4D5DB3BF0}" type="presOf" srcId="{776F7562-8BF4-452B-B573-1C135AF60DD4}" destId="{AB73DF8A-D040-4582-BEB9-2E67712D1CD6}" srcOrd="0" destOrd="0" presId="urn:microsoft.com/office/officeart/2005/8/layout/vList2"/>
    <dgm:cxn modelId="{A2C2FC79-524F-4054-AE45-71949390F93F}" srcId="{4B96BB56-4BF2-4ADA-89EF-8626038B9489}" destId="{90B583DB-12BF-4024-813E-8AA876A38496}" srcOrd="1" destOrd="0" parTransId="{EC65DD95-7F63-49E8-A7F9-4BDAB3295890}" sibTransId="{4D75248C-C04C-41FA-B02A-341059B04EF2}"/>
    <dgm:cxn modelId="{9F67C2E4-02D7-4DAB-9AB8-20592D796201}" srcId="{4B96BB56-4BF2-4ADA-89EF-8626038B9489}" destId="{2516CFFF-A5CC-4A44-B89F-34EBC3A6DC52}" srcOrd="0" destOrd="0" parTransId="{661376AB-3C41-4757-9FB8-E26CDDD06EB4}" sibTransId="{4A93AF01-0CF1-4AD6-9CF1-B992ED4D7EC0}"/>
    <dgm:cxn modelId="{1BD58BFC-2409-4681-A410-D7CE27960F01}" srcId="{4B96BB56-4BF2-4ADA-89EF-8626038B9489}" destId="{58E5B125-7FD6-4374-87CD-B88AEA3C67EF}" srcOrd="3" destOrd="0" parTransId="{420A7B6B-37A9-4F06-B7DC-F4B3EFBDEFAB}" sibTransId="{8D9C1FBE-D9F3-415F-B993-74370EC8BD5B}"/>
    <dgm:cxn modelId="{DC48C574-81F5-4B75-A55F-EAF17E2BBC07}" type="presParOf" srcId="{FB159153-12F3-4A4B-8C37-90E4FA685A4F}" destId="{8ACD90F0-D33D-4068-99DE-5F01F260F395}" srcOrd="0" destOrd="0" presId="urn:microsoft.com/office/officeart/2005/8/layout/vList2"/>
    <dgm:cxn modelId="{ADFA48CB-984F-463E-9596-C86353E1D6A1}" type="presParOf" srcId="{FB159153-12F3-4A4B-8C37-90E4FA685A4F}" destId="{5EE17734-C7BA-4F1E-B52B-B0FD62B4C1B3}" srcOrd="1" destOrd="0" presId="urn:microsoft.com/office/officeart/2005/8/layout/vList2"/>
    <dgm:cxn modelId="{E752FECF-4977-453A-9C4C-1BEE5D049537}" type="presParOf" srcId="{FB159153-12F3-4A4B-8C37-90E4FA685A4F}" destId="{0D1CE6CB-377B-4182-A4E0-A67440A49D6F}" srcOrd="2" destOrd="0" presId="urn:microsoft.com/office/officeart/2005/8/layout/vList2"/>
    <dgm:cxn modelId="{174C9137-5D87-4256-9AFA-45F2688BA16F}" type="presParOf" srcId="{FB159153-12F3-4A4B-8C37-90E4FA685A4F}" destId="{71AB894E-DEED-4F62-B04D-4603ED8F984F}" srcOrd="3" destOrd="0" presId="urn:microsoft.com/office/officeart/2005/8/layout/vList2"/>
    <dgm:cxn modelId="{639A5F3B-8281-445F-8DEF-D48A81A7C1AD}" type="presParOf" srcId="{FB159153-12F3-4A4B-8C37-90E4FA685A4F}" destId="{AB73DF8A-D040-4582-BEB9-2E67712D1CD6}" srcOrd="4" destOrd="0" presId="urn:microsoft.com/office/officeart/2005/8/layout/vList2"/>
    <dgm:cxn modelId="{AF41FE4F-F0F6-4C66-A1D9-E58266072F71}" type="presParOf" srcId="{FB159153-12F3-4A4B-8C37-90E4FA685A4F}" destId="{A8FD216D-7BEF-4282-A3F2-20AD55E64931}" srcOrd="5" destOrd="0" presId="urn:microsoft.com/office/officeart/2005/8/layout/vList2"/>
    <dgm:cxn modelId="{A6A3A610-F834-44F2-AC01-BC1FD9F7F8FB}" type="presParOf" srcId="{FB159153-12F3-4A4B-8C37-90E4FA685A4F}" destId="{5F758C5F-51B5-4B0E-833B-4EECEA33EB59}"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B96BB56-4BF2-4ADA-89EF-8626038B9489}"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zh-CN" altLang="en-US"/>
        </a:p>
      </dgm:t>
    </dgm:pt>
    <dgm:pt modelId="{2516CFFF-A5CC-4A44-B89F-34EBC3A6DC52}">
      <dgm:prSet phldrT="[文本]" custT="1"/>
      <dgm:spPr/>
      <dgm:t>
        <a:bodyPr/>
        <a:lstStyle/>
        <a:p>
          <a:r>
            <a:rPr lang="zh-CN" sz="2400" b="1" dirty="0" smtClean="0"/>
            <a:t>一、获取采购文件</a:t>
          </a:r>
          <a:endParaRPr lang="zh-CN" altLang="en-US" sz="2400" b="1" dirty="0"/>
        </a:p>
      </dgm:t>
    </dgm:pt>
    <dgm:pt modelId="{661376AB-3C41-4757-9FB8-E26CDDD06EB4}" cxnId="{9F67C2E4-02D7-4DAB-9AB8-20592D796201}" type="parTrans">
      <dgm:prSet/>
      <dgm:spPr/>
      <dgm:t>
        <a:bodyPr/>
        <a:lstStyle/>
        <a:p>
          <a:endParaRPr lang="zh-CN" altLang="en-US" sz="2400" b="1">
            <a:solidFill>
              <a:schemeClr val="tx1"/>
            </a:solidFill>
          </a:endParaRPr>
        </a:p>
      </dgm:t>
    </dgm:pt>
    <dgm:pt modelId="{4A93AF01-0CF1-4AD6-9CF1-B992ED4D7EC0}" cxnId="{9F67C2E4-02D7-4DAB-9AB8-20592D796201}" type="sibTrans">
      <dgm:prSet/>
      <dgm:spPr/>
      <dgm:t>
        <a:bodyPr/>
        <a:lstStyle/>
        <a:p>
          <a:endParaRPr lang="zh-CN" altLang="en-US" sz="2400" b="1">
            <a:solidFill>
              <a:schemeClr val="tx1"/>
            </a:solidFill>
          </a:endParaRPr>
        </a:p>
      </dgm:t>
    </dgm:pt>
    <dgm:pt modelId="{90B583DB-12BF-4024-813E-8AA876A38496}">
      <dgm:prSet phldrT="[文本]" custT="1"/>
      <dgm:spPr/>
      <dgm:t>
        <a:bodyPr/>
        <a:lstStyle/>
        <a:p>
          <a:r>
            <a:rPr lang="zh-CN" sz="2400" b="1" dirty="0" smtClean="0"/>
            <a:t>二、网上产品申报，制作汇总表</a:t>
          </a:r>
          <a:endParaRPr lang="zh-CN" altLang="en-US" sz="2400" b="1" dirty="0"/>
        </a:p>
      </dgm:t>
    </dgm:pt>
    <dgm:pt modelId="{EC65DD95-7F63-49E8-A7F9-4BDAB3295890}" cxnId="{A2C2FC79-524F-4054-AE45-71949390F93F}" type="parTrans">
      <dgm:prSet/>
      <dgm:spPr/>
      <dgm:t>
        <a:bodyPr/>
        <a:lstStyle/>
        <a:p>
          <a:endParaRPr lang="zh-CN" altLang="en-US" sz="2400" b="1">
            <a:solidFill>
              <a:schemeClr val="tx1"/>
            </a:solidFill>
          </a:endParaRPr>
        </a:p>
      </dgm:t>
    </dgm:pt>
    <dgm:pt modelId="{4D75248C-C04C-41FA-B02A-341059B04EF2}" cxnId="{A2C2FC79-524F-4054-AE45-71949390F93F}" type="sibTrans">
      <dgm:prSet/>
      <dgm:spPr/>
      <dgm:t>
        <a:bodyPr/>
        <a:lstStyle/>
        <a:p>
          <a:endParaRPr lang="zh-CN" altLang="en-US" sz="2400" b="1">
            <a:solidFill>
              <a:schemeClr val="tx1"/>
            </a:solidFill>
          </a:endParaRPr>
        </a:p>
      </dgm:t>
    </dgm:pt>
    <dgm:pt modelId="{58E5B125-7FD6-4374-87CD-B88AEA3C67EF}">
      <dgm:prSet phldrT="[文本]" custT="1"/>
      <dgm:spPr>
        <a:solidFill>
          <a:srgbClr val="FFC000"/>
        </a:solidFill>
        <a:ln>
          <a:solidFill>
            <a:srgbClr val="FFC000"/>
          </a:solidFill>
        </a:ln>
      </dgm:spPr>
      <dgm:t>
        <a:bodyPr/>
        <a:lstStyle/>
        <a:p>
          <a:r>
            <a:rPr lang="zh-CN" altLang="en-US" sz="2400" b="1" dirty="0" smtClean="0"/>
            <a:t>三</a:t>
          </a:r>
          <a:r>
            <a:rPr lang="zh-CN" sz="2400" b="1" dirty="0" smtClean="0"/>
            <a:t>、递交资格证明材料</a:t>
          </a:r>
          <a:endParaRPr lang="zh-CN" altLang="en-US" sz="2400" b="1" dirty="0"/>
        </a:p>
      </dgm:t>
    </dgm:pt>
    <dgm:pt modelId="{420A7B6B-37A9-4F06-B7DC-F4B3EFBDEFAB}" cxnId="{1BD58BFC-2409-4681-A410-D7CE27960F01}" type="parTrans">
      <dgm:prSet/>
      <dgm:spPr/>
      <dgm:t>
        <a:bodyPr/>
        <a:lstStyle/>
        <a:p>
          <a:endParaRPr lang="zh-CN" altLang="en-US" sz="2400" b="1">
            <a:solidFill>
              <a:schemeClr val="tx1"/>
            </a:solidFill>
          </a:endParaRPr>
        </a:p>
      </dgm:t>
    </dgm:pt>
    <dgm:pt modelId="{8D9C1FBE-D9F3-415F-B993-74370EC8BD5B}" cxnId="{1BD58BFC-2409-4681-A410-D7CE27960F01}" type="sibTrans">
      <dgm:prSet/>
      <dgm:spPr/>
      <dgm:t>
        <a:bodyPr/>
        <a:lstStyle/>
        <a:p>
          <a:endParaRPr lang="zh-CN" altLang="en-US" sz="2400" b="1">
            <a:solidFill>
              <a:schemeClr val="tx1"/>
            </a:solidFill>
          </a:endParaRPr>
        </a:p>
      </dgm:t>
    </dgm:pt>
    <dgm:pt modelId="{A56BC2A1-0982-407D-A541-B230F1AA8C04}">
      <dgm:prSet custT="1"/>
      <dgm:spPr/>
      <dgm:t>
        <a:bodyPr/>
        <a:lstStyle/>
        <a:p>
          <a:r>
            <a:rPr lang="zh-CN" altLang="en-US" sz="2400" b="1" dirty="0" smtClean="0"/>
            <a:t>四、查看汇总表、资格证明材料审核进度</a:t>
          </a:r>
        </a:p>
      </dgm:t>
    </dgm:pt>
    <dgm:pt modelId="{D6A9063E-79F1-4900-AE8D-61409957243C}" cxnId="{78E0FA54-B642-4D86-AAAC-1E120581FDFE}" type="parTrans">
      <dgm:prSet/>
      <dgm:spPr/>
      <dgm:t>
        <a:bodyPr/>
        <a:lstStyle/>
        <a:p>
          <a:endParaRPr lang="zh-CN" altLang="en-US"/>
        </a:p>
      </dgm:t>
    </dgm:pt>
    <dgm:pt modelId="{3F25C473-02FD-4E69-B132-F9662E4BB10D}" cxnId="{78E0FA54-B642-4D86-AAAC-1E120581FDFE}" type="sibTrans">
      <dgm:prSet/>
      <dgm:spPr/>
      <dgm:t>
        <a:bodyPr/>
        <a:lstStyle/>
        <a:p>
          <a:endParaRPr lang="zh-CN" altLang="en-US"/>
        </a:p>
      </dgm:t>
    </dgm:pt>
    <dgm:pt modelId="{FB159153-12F3-4A4B-8C37-90E4FA685A4F}" type="pres">
      <dgm:prSet presAssocID="{4B96BB56-4BF2-4ADA-89EF-8626038B9489}" presName="linear" presStyleCnt="0">
        <dgm:presLayoutVars>
          <dgm:animLvl val="lvl"/>
          <dgm:resizeHandles val="exact"/>
        </dgm:presLayoutVars>
      </dgm:prSet>
      <dgm:spPr/>
      <dgm:t>
        <a:bodyPr/>
        <a:lstStyle/>
        <a:p>
          <a:endParaRPr lang="zh-CN" altLang="en-US"/>
        </a:p>
      </dgm:t>
    </dgm:pt>
    <dgm:pt modelId="{8ACD90F0-D33D-4068-99DE-5F01F260F395}" type="pres">
      <dgm:prSet presAssocID="{2516CFFF-A5CC-4A44-B89F-34EBC3A6DC52}" presName="parentText" presStyleLbl="node1" presStyleIdx="0" presStyleCnt="4">
        <dgm:presLayoutVars>
          <dgm:chMax val="0"/>
          <dgm:bulletEnabled val="1"/>
        </dgm:presLayoutVars>
      </dgm:prSet>
      <dgm:spPr/>
      <dgm:t>
        <a:bodyPr/>
        <a:lstStyle/>
        <a:p>
          <a:endParaRPr lang="zh-CN" altLang="en-US"/>
        </a:p>
      </dgm:t>
    </dgm:pt>
    <dgm:pt modelId="{5EE17734-C7BA-4F1E-B52B-B0FD62B4C1B3}" type="pres">
      <dgm:prSet presAssocID="{4A93AF01-0CF1-4AD6-9CF1-B992ED4D7EC0}" presName="spacer" presStyleCnt="0"/>
      <dgm:spPr/>
      <dgm:t>
        <a:bodyPr/>
        <a:lstStyle/>
        <a:p>
          <a:endParaRPr lang="zh-CN" altLang="en-US"/>
        </a:p>
      </dgm:t>
    </dgm:pt>
    <dgm:pt modelId="{0D1CE6CB-377B-4182-A4E0-A67440A49D6F}" type="pres">
      <dgm:prSet presAssocID="{90B583DB-12BF-4024-813E-8AA876A38496}" presName="parentText" presStyleLbl="node1" presStyleIdx="1" presStyleCnt="4">
        <dgm:presLayoutVars>
          <dgm:chMax val="0"/>
          <dgm:bulletEnabled val="1"/>
        </dgm:presLayoutVars>
      </dgm:prSet>
      <dgm:spPr/>
      <dgm:t>
        <a:bodyPr/>
        <a:lstStyle/>
        <a:p>
          <a:endParaRPr lang="zh-CN" altLang="en-US"/>
        </a:p>
      </dgm:t>
    </dgm:pt>
    <dgm:pt modelId="{71AB894E-DEED-4F62-B04D-4603ED8F984F}" type="pres">
      <dgm:prSet presAssocID="{4D75248C-C04C-41FA-B02A-341059B04EF2}" presName="spacer" presStyleCnt="0"/>
      <dgm:spPr/>
      <dgm:t>
        <a:bodyPr/>
        <a:lstStyle/>
        <a:p>
          <a:endParaRPr lang="zh-CN" altLang="en-US"/>
        </a:p>
      </dgm:t>
    </dgm:pt>
    <dgm:pt modelId="{5F758C5F-51B5-4B0E-833B-4EECEA33EB59}" type="pres">
      <dgm:prSet presAssocID="{58E5B125-7FD6-4374-87CD-B88AEA3C67EF}" presName="parentText" presStyleLbl="node1" presStyleIdx="2" presStyleCnt="4">
        <dgm:presLayoutVars>
          <dgm:chMax val="0"/>
          <dgm:bulletEnabled val="1"/>
        </dgm:presLayoutVars>
      </dgm:prSet>
      <dgm:spPr/>
      <dgm:t>
        <a:bodyPr/>
        <a:lstStyle/>
        <a:p>
          <a:endParaRPr lang="zh-CN" altLang="en-US"/>
        </a:p>
      </dgm:t>
    </dgm:pt>
    <dgm:pt modelId="{51841B22-6502-4498-AB04-1BFFE94D2E6C}" type="pres">
      <dgm:prSet presAssocID="{8D9C1FBE-D9F3-415F-B993-74370EC8BD5B}" presName="spacer" presStyleCnt="0"/>
      <dgm:spPr/>
      <dgm:t>
        <a:bodyPr/>
        <a:lstStyle/>
        <a:p>
          <a:endParaRPr lang="zh-CN" altLang="en-US"/>
        </a:p>
      </dgm:t>
    </dgm:pt>
    <dgm:pt modelId="{336C9D72-ACCF-4E4C-A189-B7FBB94508D9}" type="pres">
      <dgm:prSet presAssocID="{A56BC2A1-0982-407D-A541-B230F1AA8C04}" presName="parentText" presStyleLbl="node1" presStyleIdx="3" presStyleCnt="4">
        <dgm:presLayoutVars>
          <dgm:chMax val="0"/>
          <dgm:bulletEnabled val="1"/>
        </dgm:presLayoutVars>
      </dgm:prSet>
      <dgm:spPr/>
      <dgm:t>
        <a:bodyPr/>
        <a:lstStyle/>
        <a:p>
          <a:endParaRPr lang="zh-CN" altLang="en-US"/>
        </a:p>
      </dgm:t>
    </dgm:pt>
  </dgm:ptLst>
  <dgm:cxnLst>
    <dgm:cxn modelId="{54498110-F188-4FCF-A957-99106CFC2059}" type="presOf" srcId="{2516CFFF-A5CC-4A44-B89F-34EBC3A6DC52}" destId="{8ACD90F0-D33D-4068-99DE-5F01F260F395}" srcOrd="0" destOrd="0" presId="urn:microsoft.com/office/officeart/2005/8/layout/vList2"/>
    <dgm:cxn modelId="{0CFA509B-07B1-49AC-BF3B-7077CB803D3D}" type="presOf" srcId="{4B96BB56-4BF2-4ADA-89EF-8626038B9489}" destId="{FB159153-12F3-4A4B-8C37-90E4FA685A4F}" srcOrd="0" destOrd="0" presId="urn:microsoft.com/office/officeart/2005/8/layout/vList2"/>
    <dgm:cxn modelId="{01174F2F-0AB0-4841-8C47-444CD6F9C24B}" type="presOf" srcId="{A56BC2A1-0982-407D-A541-B230F1AA8C04}" destId="{336C9D72-ACCF-4E4C-A189-B7FBB94508D9}" srcOrd="0" destOrd="0" presId="urn:microsoft.com/office/officeart/2005/8/layout/vList2"/>
    <dgm:cxn modelId="{78E0FA54-B642-4D86-AAAC-1E120581FDFE}" srcId="{4B96BB56-4BF2-4ADA-89EF-8626038B9489}" destId="{A56BC2A1-0982-407D-A541-B230F1AA8C04}" srcOrd="3" destOrd="0" parTransId="{D6A9063E-79F1-4900-AE8D-61409957243C}" sibTransId="{3F25C473-02FD-4E69-B132-F9662E4BB10D}"/>
    <dgm:cxn modelId="{A2C2FC79-524F-4054-AE45-71949390F93F}" srcId="{4B96BB56-4BF2-4ADA-89EF-8626038B9489}" destId="{90B583DB-12BF-4024-813E-8AA876A38496}" srcOrd="1" destOrd="0" parTransId="{EC65DD95-7F63-49E8-A7F9-4BDAB3295890}" sibTransId="{4D75248C-C04C-41FA-B02A-341059B04EF2}"/>
    <dgm:cxn modelId="{83760C35-EEE0-4CF0-87CF-47ADDE85339F}" type="presOf" srcId="{58E5B125-7FD6-4374-87CD-B88AEA3C67EF}" destId="{5F758C5F-51B5-4B0E-833B-4EECEA33EB59}" srcOrd="0" destOrd="0" presId="urn:microsoft.com/office/officeart/2005/8/layout/vList2"/>
    <dgm:cxn modelId="{9F67C2E4-02D7-4DAB-9AB8-20592D796201}" srcId="{4B96BB56-4BF2-4ADA-89EF-8626038B9489}" destId="{2516CFFF-A5CC-4A44-B89F-34EBC3A6DC52}" srcOrd="0" destOrd="0" parTransId="{661376AB-3C41-4757-9FB8-E26CDDD06EB4}" sibTransId="{4A93AF01-0CF1-4AD6-9CF1-B992ED4D7EC0}"/>
    <dgm:cxn modelId="{D668C18E-B59A-46DD-83AC-537E663B2FDD}" type="presOf" srcId="{90B583DB-12BF-4024-813E-8AA876A38496}" destId="{0D1CE6CB-377B-4182-A4E0-A67440A49D6F}" srcOrd="0" destOrd="0" presId="urn:microsoft.com/office/officeart/2005/8/layout/vList2"/>
    <dgm:cxn modelId="{1BD58BFC-2409-4681-A410-D7CE27960F01}" srcId="{4B96BB56-4BF2-4ADA-89EF-8626038B9489}" destId="{58E5B125-7FD6-4374-87CD-B88AEA3C67EF}" srcOrd="2" destOrd="0" parTransId="{420A7B6B-37A9-4F06-B7DC-F4B3EFBDEFAB}" sibTransId="{8D9C1FBE-D9F3-415F-B993-74370EC8BD5B}"/>
    <dgm:cxn modelId="{9D41FB2E-D5D1-4514-891C-83A735C13151}" type="presParOf" srcId="{FB159153-12F3-4A4B-8C37-90E4FA685A4F}" destId="{8ACD90F0-D33D-4068-99DE-5F01F260F395}" srcOrd="0" destOrd="0" presId="urn:microsoft.com/office/officeart/2005/8/layout/vList2"/>
    <dgm:cxn modelId="{5F8872DB-6D70-4F63-B275-905E4F542DE4}" type="presParOf" srcId="{FB159153-12F3-4A4B-8C37-90E4FA685A4F}" destId="{5EE17734-C7BA-4F1E-B52B-B0FD62B4C1B3}" srcOrd="1" destOrd="0" presId="urn:microsoft.com/office/officeart/2005/8/layout/vList2"/>
    <dgm:cxn modelId="{7BAD6B28-9562-4140-80D1-8D63266E57BC}" type="presParOf" srcId="{FB159153-12F3-4A4B-8C37-90E4FA685A4F}" destId="{0D1CE6CB-377B-4182-A4E0-A67440A49D6F}" srcOrd="2" destOrd="0" presId="urn:microsoft.com/office/officeart/2005/8/layout/vList2"/>
    <dgm:cxn modelId="{97539467-EE3F-4655-9192-1E533595BC14}" type="presParOf" srcId="{FB159153-12F3-4A4B-8C37-90E4FA685A4F}" destId="{71AB894E-DEED-4F62-B04D-4603ED8F984F}" srcOrd="3" destOrd="0" presId="urn:microsoft.com/office/officeart/2005/8/layout/vList2"/>
    <dgm:cxn modelId="{D3887B1B-64C4-4A96-AD85-C45BD68F2EF2}" type="presParOf" srcId="{FB159153-12F3-4A4B-8C37-90E4FA685A4F}" destId="{5F758C5F-51B5-4B0E-833B-4EECEA33EB59}" srcOrd="4" destOrd="0" presId="urn:microsoft.com/office/officeart/2005/8/layout/vList2"/>
    <dgm:cxn modelId="{A8BDDF98-EF83-4E5F-9662-43EE54FACB9A}" type="presParOf" srcId="{FB159153-12F3-4A4B-8C37-90E4FA685A4F}" destId="{51841B22-6502-4498-AB04-1BFFE94D2E6C}" srcOrd="5" destOrd="0" presId="urn:microsoft.com/office/officeart/2005/8/layout/vList2"/>
    <dgm:cxn modelId="{86207748-578D-4017-B6B4-70412DC13A3A}" type="presParOf" srcId="{FB159153-12F3-4A4B-8C37-90E4FA685A4F}" destId="{336C9D72-ACCF-4E4C-A189-B7FBB94508D9}"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B96BB56-4BF2-4ADA-89EF-8626038B9489}"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zh-CN" altLang="en-US"/>
        </a:p>
      </dgm:t>
    </dgm:pt>
    <dgm:pt modelId="{2516CFFF-A5CC-4A44-B89F-34EBC3A6DC52}">
      <dgm:prSet phldrT="[文本]"/>
      <dgm:spPr/>
      <dgm:t>
        <a:bodyPr/>
        <a:lstStyle/>
        <a:p>
          <a:r>
            <a:rPr lang="en-US" altLang="zh-CN" b="1" dirty="0" smtClean="0"/>
            <a:t>1</a:t>
          </a:r>
          <a:r>
            <a:rPr lang="zh-CN" altLang="en-US" b="1" dirty="0" smtClean="0"/>
            <a:t>、国产医用耗材部分：供应商为医疗器械国内生产企业</a:t>
          </a:r>
          <a:endParaRPr lang="zh-CN" altLang="en-US" b="1" dirty="0"/>
        </a:p>
      </dgm:t>
    </dgm:pt>
    <dgm:pt modelId="{661376AB-3C41-4757-9FB8-E26CDDD06EB4}" cxnId="{9F67C2E4-02D7-4DAB-9AB8-20592D796201}" type="parTrans">
      <dgm:prSet/>
      <dgm:spPr/>
      <dgm:t>
        <a:bodyPr/>
        <a:lstStyle/>
        <a:p>
          <a:endParaRPr lang="zh-CN" altLang="en-US" b="1">
            <a:solidFill>
              <a:schemeClr val="tx1"/>
            </a:solidFill>
          </a:endParaRPr>
        </a:p>
      </dgm:t>
    </dgm:pt>
    <dgm:pt modelId="{4A93AF01-0CF1-4AD6-9CF1-B992ED4D7EC0}" cxnId="{9F67C2E4-02D7-4DAB-9AB8-20592D796201}" type="sibTrans">
      <dgm:prSet/>
      <dgm:spPr/>
      <dgm:t>
        <a:bodyPr/>
        <a:lstStyle/>
        <a:p>
          <a:endParaRPr lang="zh-CN" altLang="en-US" b="1">
            <a:solidFill>
              <a:schemeClr val="tx1"/>
            </a:solidFill>
          </a:endParaRPr>
        </a:p>
      </dgm:t>
    </dgm:pt>
    <dgm:pt modelId="{90B583DB-12BF-4024-813E-8AA876A38496}">
      <dgm:prSet phldrT="[文本]"/>
      <dgm:spPr/>
      <dgm:t>
        <a:bodyPr/>
        <a:lstStyle/>
        <a:p>
          <a:r>
            <a:rPr lang="en-US" altLang="zh-CN" b="1" dirty="0" smtClean="0"/>
            <a:t>2</a:t>
          </a:r>
          <a:r>
            <a:rPr lang="zh-CN" altLang="en-US" b="1" dirty="0" smtClean="0"/>
            <a:t>、国产医用耗材部分：</a:t>
          </a:r>
          <a:r>
            <a:rPr lang="zh-CN" altLang="zh-CN" b="1" dirty="0" smtClean="0"/>
            <a:t>供应商为医疗器械国内经营企业</a:t>
          </a:r>
          <a:endParaRPr lang="zh-CN" altLang="en-US" b="1" dirty="0"/>
        </a:p>
      </dgm:t>
    </dgm:pt>
    <dgm:pt modelId="{EC65DD95-7F63-49E8-A7F9-4BDAB3295890}" cxnId="{A2C2FC79-524F-4054-AE45-71949390F93F}" type="parTrans">
      <dgm:prSet/>
      <dgm:spPr/>
      <dgm:t>
        <a:bodyPr/>
        <a:lstStyle/>
        <a:p>
          <a:endParaRPr lang="zh-CN" altLang="en-US" b="1">
            <a:solidFill>
              <a:schemeClr val="tx1"/>
            </a:solidFill>
          </a:endParaRPr>
        </a:p>
      </dgm:t>
    </dgm:pt>
    <dgm:pt modelId="{4D75248C-C04C-41FA-B02A-341059B04EF2}" cxnId="{A2C2FC79-524F-4054-AE45-71949390F93F}" type="sibTrans">
      <dgm:prSet/>
      <dgm:spPr/>
      <dgm:t>
        <a:bodyPr/>
        <a:lstStyle/>
        <a:p>
          <a:endParaRPr lang="zh-CN" altLang="en-US" b="1">
            <a:solidFill>
              <a:schemeClr val="tx1"/>
            </a:solidFill>
          </a:endParaRPr>
        </a:p>
      </dgm:t>
    </dgm:pt>
    <dgm:pt modelId="{776F7562-8BF4-452B-B573-1C135AF60DD4}">
      <dgm:prSet phldrT="[文本]"/>
      <dgm:spPr/>
      <dgm:t>
        <a:bodyPr/>
        <a:lstStyle/>
        <a:p>
          <a:r>
            <a:rPr lang="en-US" altLang="zh-CN" b="1" dirty="0" smtClean="0"/>
            <a:t>3</a:t>
          </a:r>
          <a:r>
            <a:rPr lang="zh-CN" altLang="en-US" b="1" dirty="0" smtClean="0"/>
            <a:t>、</a:t>
          </a:r>
          <a:r>
            <a:rPr lang="zh-CN" altLang="zh-CN" b="1" dirty="0" smtClean="0">
              <a:solidFill>
                <a:schemeClr val="tx1"/>
              </a:solidFill>
              <a:effectLst/>
              <a:latin typeface="+mn-lt"/>
              <a:ea typeface="+mn-ea"/>
              <a:cs typeface="+mn-cs"/>
            </a:rPr>
            <a:t>属药品管理的检验试剂部分</a:t>
          </a:r>
          <a:r>
            <a:rPr lang="zh-CN" altLang="en-US" dirty="0" smtClean="0"/>
            <a:t>：</a:t>
          </a:r>
          <a:r>
            <a:rPr lang="zh-CN" altLang="zh-CN" b="1" dirty="0" smtClean="0">
              <a:solidFill>
                <a:schemeClr val="tx1"/>
              </a:solidFill>
              <a:effectLst/>
              <a:latin typeface="+mn-lt"/>
              <a:ea typeface="+mn-ea"/>
              <a:cs typeface="+mn-cs"/>
            </a:rPr>
            <a:t>供应商为属药品管理的检验试剂国内生产企业</a:t>
          </a:r>
          <a:endParaRPr lang="zh-CN" altLang="en-US" b="1" dirty="0"/>
        </a:p>
      </dgm:t>
    </dgm:pt>
    <dgm:pt modelId="{B3941550-77C5-4D3E-A4C1-55A29A4150BA}" cxnId="{1EA6D9C9-ED4C-4FD9-9AE1-83999778ED7C}" type="parTrans">
      <dgm:prSet/>
      <dgm:spPr/>
      <dgm:t>
        <a:bodyPr/>
        <a:lstStyle/>
        <a:p>
          <a:endParaRPr lang="zh-CN" altLang="en-US" b="1">
            <a:solidFill>
              <a:schemeClr val="tx1"/>
            </a:solidFill>
          </a:endParaRPr>
        </a:p>
      </dgm:t>
    </dgm:pt>
    <dgm:pt modelId="{257E93B3-99A1-43A5-9FF3-2596AA0AE004}" cxnId="{1EA6D9C9-ED4C-4FD9-9AE1-83999778ED7C}" type="sibTrans">
      <dgm:prSet/>
      <dgm:spPr/>
      <dgm:t>
        <a:bodyPr/>
        <a:lstStyle/>
        <a:p>
          <a:endParaRPr lang="zh-CN" altLang="en-US" b="1">
            <a:solidFill>
              <a:schemeClr val="tx1"/>
            </a:solidFill>
          </a:endParaRPr>
        </a:p>
      </dgm:t>
    </dgm:pt>
    <dgm:pt modelId="{58E5B125-7FD6-4374-87CD-B88AEA3C67EF}">
      <dgm:prSet phldrT="[文本]"/>
      <dgm:spPr/>
      <dgm:t>
        <a:bodyPr/>
        <a:lstStyle/>
        <a:p>
          <a:r>
            <a:rPr lang="en-US" altLang="zh-CN" b="1" dirty="0" smtClean="0"/>
            <a:t>4</a:t>
          </a:r>
          <a:r>
            <a:rPr lang="zh-CN" altLang="en-US" b="1" dirty="0" smtClean="0"/>
            <a:t>、</a:t>
          </a:r>
          <a:r>
            <a:rPr lang="zh-CN" altLang="zh-CN" b="1" dirty="0" smtClean="0">
              <a:solidFill>
                <a:schemeClr val="tx1"/>
              </a:solidFill>
              <a:effectLst/>
              <a:latin typeface="+mn-lt"/>
              <a:ea typeface="+mn-ea"/>
              <a:cs typeface="+mn-cs"/>
            </a:rPr>
            <a:t>属药品管理的检验试剂部分</a:t>
          </a:r>
          <a:r>
            <a:rPr lang="zh-CN" altLang="en-US" dirty="0" smtClean="0"/>
            <a:t>：</a:t>
          </a:r>
          <a:r>
            <a:rPr lang="zh-CN" altLang="zh-CN" b="1" dirty="0" smtClean="0">
              <a:solidFill>
                <a:schemeClr val="tx1"/>
              </a:solidFill>
              <a:effectLst/>
              <a:latin typeface="+mn-lt"/>
              <a:ea typeface="+mn-ea"/>
              <a:cs typeface="+mn-cs"/>
            </a:rPr>
            <a:t>供应商为属药品管理的检验试剂国内经营企业</a:t>
          </a:r>
          <a:endParaRPr lang="zh-CN" altLang="en-US" b="1" dirty="0"/>
        </a:p>
      </dgm:t>
    </dgm:pt>
    <dgm:pt modelId="{420A7B6B-37A9-4F06-B7DC-F4B3EFBDEFAB}" cxnId="{1BD58BFC-2409-4681-A410-D7CE27960F01}" type="parTrans">
      <dgm:prSet/>
      <dgm:spPr/>
      <dgm:t>
        <a:bodyPr/>
        <a:lstStyle/>
        <a:p>
          <a:endParaRPr lang="zh-CN" altLang="en-US" b="1">
            <a:solidFill>
              <a:schemeClr val="tx1"/>
            </a:solidFill>
          </a:endParaRPr>
        </a:p>
      </dgm:t>
    </dgm:pt>
    <dgm:pt modelId="{8D9C1FBE-D9F3-415F-B993-74370EC8BD5B}" cxnId="{1BD58BFC-2409-4681-A410-D7CE27960F01}" type="sibTrans">
      <dgm:prSet/>
      <dgm:spPr/>
      <dgm:t>
        <a:bodyPr/>
        <a:lstStyle/>
        <a:p>
          <a:endParaRPr lang="zh-CN" altLang="en-US" b="1">
            <a:solidFill>
              <a:schemeClr val="tx1"/>
            </a:solidFill>
          </a:endParaRPr>
        </a:p>
      </dgm:t>
    </dgm:pt>
    <dgm:pt modelId="{A35727B3-234A-4388-9289-47F9D6CF1EC8}">
      <dgm:prSet phldrT="[文本]"/>
      <dgm:spPr/>
      <dgm:t>
        <a:bodyPr/>
        <a:lstStyle/>
        <a:p>
          <a:r>
            <a:rPr lang="en-US" altLang="zh-CN" b="1" dirty="0" smtClean="0"/>
            <a:t>6</a:t>
          </a:r>
          <a:r>
            <a:rPr lang="zh-CN" altLang="en-US" b="1" dirty="0" smtClean="0"/>
            <a:t>、</a:t>
          </a:r>
          <a:r>
            <a:rPr lang="zh-CN" altLang="zh-CN" b="1" dirty="0" smtClean="0">
              <a:solidFill>
                <a:schemeClr val="tx1"/>
              </a:solidFill>
              <a:effectLst/>
              <a:latin typeface="+mn-lt"/>
              <a:ea typeface="+mn-ea"/>
              <a:cs typeface="+mn-cs"/>
            </a:rPr>
            <a:t>属医疗器械管理的检验试剂部分</a:t>
          </a:r>
          <a:r>
            <a:rPr lang="zh-CN" altLang="en-US" dirty="0" smtClean="0"/>
            <a:t>：</a:t>
          </a:r>
          <a:r>
            <a:rPr lang="zh-CN" altLang="zh-CN" b="1" dirty="0" smtClean="0">
              <a:solidFill>
                <a:schemeClr val="tx1"/>
              </a:solidFill>
              <a:effectLst/>
              <a:latin typeface="+mn-lt"/>
              <a:ea typeface="+mn-ea"/>
              <a:cs typeface="+mn-cs"/>
            </a:rPr>
            <a:t>供应商为属医疗器械管理的检验试剂国内经营企业</a:t>
          </a:r>
          <a:endParaRPr lang="zh-CN" altLang="en-US" b="1" dirty="0"/>
        </a:p>
      </dgm:t>
    </dgm:pt>
    <dgm:pt modelId="{E0349C77-1DF5-432D-A9E5-3AA822054B60}" cxnId="{9977230B-C1D6-42EF-9F14-022A9F73928F}" type="parTrans">
      <dgm:prSet/>
      <dgm:spPr/>
      <dgm:t>
        <a:bodyPr/>
        <a:lstStyle/>
        <a:p>
          <a:endParaRPr lang="zh-CN" altLang="en-US" b="1">
            <a:solidFill>
              <a:schemeClr val="tx1"/>
            </a:solidFill>
          </a:endParaRPr>
        </a:p>
      </dgm:t>
    </dgm:pt>
    <dgm:pt modelId="{B6C8A91A-6A92-49E4-8AD5-2796678D6A42}" cxnId="{9977230B-C1D6-42EF-9F14-022A9F73928F}" type="sibTrans">
      <dgm:prSet/>
      <dgm:spPr/>
      <dgm:t>
        <a:bodyPr/>
        <a:lstStyle/>
        <a:p>
          <a:endParaRPr lang="zh-CN" altLang="en-US" b="1">
            <a:solidFill>
              <a:schemeClr val="tx1"/>
            </a:solidFill>
          </a:endParaRPr>
        </a:p>
      </dgm:t>
    </dgm:pt>
    <dgm:pt modelId="{25CB92D3-23E0-4970-A8D4-88B5B31532C4}">
      <dgm:prSet phldrT="[文本]"/>
      <dgm:spPr/>
      <dgm:t>
        <a:bodyPr/>
        <a:lstStyle/>
        <a:p>
          <a:r>
            <a:rPr lang="en-US" altLang="zh-CN" b="1" dirty="0" smtClean="0"/>
            <a:t>7</a:t>
          </a:r>
          <a:r>
            <a:rPr lang="zh-CN" altLang="en-US" b="1" dirty="0" smtClean="0"/>
            <a:t>、</a:t>
          </a:r>
          <a:r>
            <a:rPr lang="zh-CN" b="1" dirty="0" smtClean="0"/>
            <a:t>其他附表</a:t>
          </a:r>
          <a:endParaRPr lang="zh-CN" altLang="en-US" b="1" dirty="0"/>
        </a:p>
      </dgm:t>
    </dgm:pt>
    <dgm:pt modelId="{A3256137-89F6-4B85-987F-D6FFD18CB6EE}" cxnId="{54C89555-03E5-41D2-ABCB-8B71FE492042}" type="parTrans">
      <dgm:prSet/>
      <dgm:spPr/>
      <dgm:t>
        <a:bodyPr/>
        <a:lstStyle/>
        <a:p>
          <a:endParaRPr lang="zh-CN" altLang="en-US" b="1">
            <a:solidFill>
              <a:schemeClr val="tx1"/>
            </a:solidFill>
          </a:endParaRPr>
        </a:p>
      </dgm:t>
    </dgm:pt>
    <dgm:pt modelId="{9B7904EA-194E-410A-9940-33B44228F3E8}" cxnId="{54C89555-03E5-41D2-ABCB-8B71FE492042}" type="sibTrans">
      <dgm:prSet/>
      <dgm:spPr/>
      <dgm:t>
        <a:bodyPr/>
        <a:lstStyle/>
        <a:p>
          <a:endParaRPr lang="zh-CN" altLang="en-US" b="1">
            <a:solidFill>
              <a:schemeClr val="tx1"/>
            </a:solidFill>
          </a:endParaRPr>
        </a:p>
      </dgm:t>
    </dgm:pt>
    <dgm:pt modelId="{6D1ED401-5063-48DF-B613-3649038CED90}">
      <dgm:prSet phldrT="[文本]"/>
      <dgm:spPr/>
      <dgm:t>
        <a:bodyPr/>
        <a:lstStyle/>
        <a:p>
          <a:r>
            <a:rPr lang="en-US" altLang="zh-CN" b="1" dirty="0" smtClean="0"/>
            <a:t>5</a:t>
          </a:r>
          <a:r>
            <a:rPr lang="zh-CN" altLang="en-US" b="1" dirty="0" smtClean="0"/>
            <a:t>、</a:t>
          </a:r>
          <a:r>
            <a:rPr lang="zh-CN" altLang="zh-CN" b="1" dirty="0" smtClean="0">
              <a:solidFill>
                <a:schemeClr val="tx1"/>
              </a:solidFill>
              <a:effectLst/>
              <a:latin typeface="+mn-lt"/>
              <a:ea typeface="+mn-ea"/>
              <a:cs typeface="+mn-cs"/>
            </a:rPr>
            <a:t>属医疗器械管理的检验试剂部分</a:t>
          </a:r>
          <a:r>
            <a:rPr lang="zh-CN" altLang="en-US" dirty="0" smtClean="0"/>
            <a:t>：</a:t>
          </a:r>
          <a:r>
            <a:rPr lang="zh-CN" altLang="zh-CN" b="1" dirty="0" smtClean="0">
              <a:solidFill>
                <a:schemeClr val="tx1"/>
              </a:solidFill>
              <a:effectLst/>
              <a:latin typeface="+mn-lt"/>
              <a:ea typeface="+mn-ea"/>
              <a:cs typeface="+mn-cs"/>
            </a:rPr>
            <a:t>供应商为属医疗器械管理的检验试剂国内生产企业</a:t>
          </a:r>
          <a:endParaRPr lang="zh-CN" altLang="en-US" b="1" dirty="0"/>
        </a:p>
      </dgm:t>
    </dgm:pt>
    <dgm:pt modelId="{297D50CD-2EA8-4CC3-AB11-87117F881FAF}" cxnId="{89C02195-0294-422F-8AED-D4299DC618A5}" type="parTrans">
      <dgm:prSet/>
      <dgm:spPr/>
      <dgm:t>
        <a:bodyPr/>
        <a:lstStyle/>
        <a:p>
          <a:endParaRPr lang="zh-CN" altLang="en-US" b="1">
            <a:solidFill>
              <a:schemeClr val="tx1"/>
            </a:solidFill>
          </a:endParaRPr>
        </a:p>
      </dgm:t>
    </dgm:pt>
    <dgm:pt modelId="{9D4C5539-5E1C-469D-84D1-D8D92133E1F4}" cxnId="{89C02195-0294-422F-8AED-D4299DC618A5}" type="sibTrans">
      <dgm:prSet/>
      <dgm:spPr/>
      <dgm:t>
        <a:bodyPr/>
        <a:lstStyle/>
        <a:p>
          <a:endParaRPr lang="zh-CN" altLang="en-US" b="1">
            <a:solidFill>
              <a:schemeClr val="tx1"/>
            </a:solidFill>
          </a:endParaRPr>
        </a:p>
      </dgm:t>
    </dgm:pt>
    <dgm:pt modelId="{FB159153-12F3-4A4B-8C37-90E4FA685A4F}" type="pres">
      <dgm:prSet presAssocID="{4B96BB56-4BF2-4ADA-89EF-8626038B9489}" presName="linear" presStyleCnt="0">
        <dgm:presLayoutVars>
          <dgm:animLvl val="lvl"/>
          <dgm:resizeHandles val="exact"/>
        </dgm:presLayoutVars>
      </dgm:prSet>
      <dgm:spPr/>
      <dgm:t>
        <a:bodyPr/>
        <a:lstStyle/>
        <a:p>
          <a:endParaRPr lang="zh-CN" altLang="en-US"/>
        </a:p>
      </dgm:t>
    </dgm:pt>
    <dgm:pt modelId="{8ACD90F0-D33D-4068-99DE-5F01F260F395}" type="pres">
      <dgm:prSet presAssocID="{2516CFFF-A5CC-4A44-B89F-34EBC3A6DC52}" presName="parentText" presStyleLbl="node1" presStyleIdx="0" presStyleCnt="7" custScaleX="90899" custScaleY="143113">
        <dgm:presLayoutVars>
          <dgm:chMax val="0"/>
          <dgm:bulletEnabled val="1"/>
        </dgm:presLayoutVars>
      </dgm:prSet>
      <dgm:spPr/>
      <dgm:t>
        <a:bodyPr/>
        <a:lstStyle/>
        <a:p>
          <a:endParaRPr lang="zh-CN" altLang="en-US"/>
        </a:p>
      </dgm:t>
    </dgm:pt>
    <dgm:pt modelId="{5EE17734-C7BA-4F1E-B52B-B0FD62B4C1B3}" type="pres">
      <dgm:prSet presAssocID="{4A93AF01-0CF1-4AD6-9CF1-B992ED4D7EC0}" presName="spacer" presStyleCnt="0"/>
      <dgm:spPr/>
    </dgm:pt>
    <dgm:pt modelId="{0D1CE6CB-377B-4182-A4E0-A67440A49D6F}" type="pres">
      <dgm:prSet presAssocID="{90B583DB-12BF-4024-813E-8AA876A38496}" presName="parentText" presStyleLbl="node1" presStyleIdx="1" presStyleCnt="7" custScaleX="90899" custScaleY="143113">
        <dgm:presLayoutVars>
          <dgm:chMax val="0"/>
          <dgm:bulletEnabled val="1"/>
        </dgm:presLayoutVars>
      </dgm:prSet>
      <dgm:spPr/>
      <dgm:t>
        <a:bodyPr/>
        <a:lstStyle/>
        <a:p>
          <a:endParaRPr lang="zh-CN" altLang="en-US"/>
        </a:p>
      </dgm:t>
    </dgm:pt>
    <dgm:pt modelId="{71AB894E-DEED-4F62-B04D-4603ED8F984F}" type="pres">
      <dgm:prSet presAssocID="{4D75248C-C04C-41FA-B02A-341059B04EF2}" presName="spacer" presStyleCnt="0"/>
      <dgm:spPr/>
    </dgm:pt>
    <dgm:pt modelId="{AB73DF8A-D040-4582-BEB9-2E67712D1CD6}" type="pres">
      <dgm:prSet presAssocID="{776F7562-8BF4-452B-B573-1C135AF60DD4}" presName="parentText" presStyleLbl="node1" presStyleIdx="2" presStyleCnt="7" custScaleX="90899" custScaleY="143113">
        <dgm:presLayoutVars>
          <dgm:chMax val="0"/>
          <dgm:bulletEnabled val="1"/>
        </dgm:presLayoutVars>
      </dgm:prSet>
      <dgm:spPr/>
      <dgm:t>
        <a:bodyPr/>
        <a:lstStyle/>
        <a:p>
          <a:endParaRPr lang="zh-CN" altLang="en-US"/>
        </a:p>
      </dgm:t>
    </dgm:pt>
    <dgm:pt modelId="{A8FD216D-7BEF-4282-A3F2-20AD55E64931}" type="pres">
      <dgm:prSet presAssocID="{257E93B3-99A1-43A5-9FF3-2596AA0AE004}" presName="spacer" presStyleCnt="0"/>
      <dgm:spPr/>
    </dgm:pt>
    <dgm:pt modelId="{5F758C5F-51B5-4B0E-833B-4EECEA33EB59}" type="pres">
      <dgm:prSet presAssocID="{58E5B125-7FD6-4374-87CD-B88AEA3C67EF}" presName="parentText" presStyleLbl="node1" presStyleIdx="3" presStyleCnt="7" custScaleX="90899" custScaleY="143113">
        <dgm:presLayoutVars>
          <dgm:chMax val="0"/>
          <dgm:bulletEnabled val="1"/>
        </dgm:presLayoutVars>
      </dgm:prSet>
      <dgm:spPr/>
      <dgm:t>
        <a:bodyPr/>
        <a:lstStyle/>
        <a:p>
          <a:endParaRPr lang="zh-CN" altLang="en-US"/>
        </a:p>
      </dgm:t>
    </dgm:pt>
    <dgm:pt modelId="{07ABCDA1-98A3-4DFE-AA0B-C5B8882F6DC4}" type="pres">
      <dgm:prSet presAssocID="{8D9C1FBE-D9F3-415F-B993-74370EC8BD5B}" presName="spacer" presStyleCnt="0"/>
      <dgm:spPr/>
    </dgm:pt>
    <dgm:pt modelId="{EFC14A90-252F-4247-B805-5357ABE714F6}" type="pres">
      <dgm:prSet presAssocID="{6D1ED401-5063-48DF-B613-3649038CED90}" presName="parentText" presStyleLbl="node1" presStyleIdx="4" presStyleCnt="7" custScaleX="90899" custScaleY="143113">
        <dgm:presLayoutVars>
          <dgm:chMax val="0"/>
          <dgm:bulletEnabled val="1"/>
        </dgm:presLayoutVars>
      </dgm:prSet>
      <dgm:spPr/>
      <dgm:t>
        <a:bodyPr/>
        <a:lstStyle/>
        <a:p>
          <a:endParaRPr lang="zh-CN" altLang="en-US"/>
        </a:p>
      </dgm:t>
    </dgm:pt>
    <dgm:pt modelId="{B4E8B7F8-1698-4457-A7B4-B168F8A5B51B}" type="pres">
      <dgm:prSet presAssocID="{9D4C5539-5E1C-469D-84D1-D8D92133E1F4}" presName="spacer" presStyleCnt="0"/>
      <dgm:spPr/>
    </dgm:pt>
    <dgm:pt modelId="{344629CF-F2D3-47EA-9D4D-AA96DFB0B8D5}" type="pres">
      <dgm:prSet presAssocID="{A35727B3-234A-4388-9289-47F9D6CF1EC8}" presName="parentText" presStyleLbl="node1" presStyleIdx="5" presStyleCnt="7" custScaleX="90899" custScaleY="143113">
        <dgm:presLayoutVars>
          <dgm:chMax val="0"/>
          <dgm:bulletEnabled val="1"/>
        </dgm:presLayoutVars>
      </dgm:prSet>
      <dgm:spPr/>
      <dgm:t>
        <a:bodyPr/>
        <a:lstStyle/>
        <a:p>
          <a:endParaRPr lang="zh-CN" altLang="en-US"/>
        </a:p>
      </dgm:t>
    </dgm:pt>
    <dgm:pt modelId="{E2B23D30-0DE4-4DA5-ADB6-0256DA91F252}" type="pres">
      <dgm:prSet presAssocID="{B6C8A91A-6A92-49E4-8AD5-2796678D6A42}" presName="spacer" presStyleCnt="0"/>
      <dgm:spPr/>
    </dgm:pt>
    <dgm:pt modelId="{C4E36209-B2DC-4FF5-AE21-86B54A3153BA}" type="pres">
      <dgm:prSet presAssocID="{25CB92D3-23E0-4970-A8D4-88B5B31532C4}" presName="parentText" presStyleLbl="node1" presStyleIdx="6" presStyleCnt="7" custScaleX="90899" custScaleY="143113">
        <dgm:presLayoutVars>
          <dgm:chMax val="0"/>
          <dgm:bulletEnabled val="1"/>
        </dgm:presLayoutVars>
      </dgm:prSet>
      <dgm:spPr/>
      <dgm:t>
        <a:bodyPr/>
        <a:lstStyle/>
        <a:p>
          <a:endParaRPr lang="zh-CN" altLang="en-US"/>
        </a:p>
      </dgm:t>
    </dgm:pt>
  </dgm:ptLst>
  <dgm:cxnLst>
    <dgm:cxn modelId="{1EA6D9C9-ED4C-4FD9-9AE1-83999778ED7C}" srcId="{4B96BB56-4BF2-4ADA-89EF-8626038B9489}" destId="{776F7562-8BF4-452B-B573-1C135AF60DD4}" srcOrd="2" destOrd="0" parTransId="{B3941550-77C5-4D3E-A4C1-55A29A4150BA}" sibTransId="{257E93B3-99A1-43A5-9FF3-2596AA0AE004}"/>
    <dgm:cxn modelId="{89C02195-0294-422F-8AED-D4299DC618A5}" srcId="{4B96BB56-4BF2-4ADA-89EF-8626038B9489}" destId="{6D1ED401-5063-48DF-B613-3649038CED90}" srcOrd="4" destOrd="0" parTransId="{297D50CD-2EA8-4CC3-AB11-87117F881FAF}" sibTransId="{9D4C5539-5E1C-469D-84D1-D8D92133E1F4}"/>
    <dgm:cxn modelId="{1BD58BFC-2409-4681-A410-D7CE27960F01}" srcId="{4B96BB56-4BF2-4ADA-89EF-8626038B9489}" destId="{58E5B125-7FD6-4374-87CD-B88AEA3C67EF}" srcOrd="3" destOrd="0" parTransId="{420A7B6B-37A9-4F06-B7DC-F4B3EFBDEFAB}" sibTransId="{8D9C1FBE-D9F3-415F-B993-74370EC8BD5B}"/>
    <dgm:cxn modelId="{1317D8AC-E2AA-4470-9EFE-8E3F53D5476D}" type="presOf" srcId="{90B583DB-12BF-4024-813E-8AA876A38496}" destId="{0D1CE6CB-377B-4182-A4E0-A67440A49D6F}" srcOrd="0" destOrd="0" presId="urn:microsoft.com/office/officeart/2005/8/layout/vList2"/>
    <dgm:cxn modelId="{1D5767FF-F6C6-425A-B133-E3689E099EAD}" type="presOf" srcId="{25CB92D3-23E0-4970-A8D4-88B5B31532C4}" destId="{C4E36209-B2DC-4FF5-AE21-86B54A3153BA}" srcOrd="0" destOrd="0" presId="urn:microsoft.com/office/officeart/2005/8/layout/vList2"/>
    <dgm:cxn modelId="{1154BAEE-C54F-46B2-84D5-ED56451737BB}" type="presOf" srcId="{6D1ED401-5063-48DF-B613-3649038CED90}" destId="{EFC14A90-252F-4247-B805-5357ABE714F6}" srcOrd="0" destOrd="0" presId="urn:microsoft.com/office/officeart/2005/8/layout/vList2"/>
    <dgm:cxn modelId="{AA914491-EA73-43FE-A833-745ABB346C63}" type="presOf" srcId="{776F7562-8BF4-452B-B573-1C135AF60DD4}" destId="{AB73DF8A-D040-4582-BEB9-2E67712D1CD6}" srcOrd="0" destOrd="0" presId="urn:microsoft.com/office/officeart/2005/8/layout/vList2"/>
    <dgm:cxn modelId="{3F09202A-65DD-4BAA-BA7E-16C5C0A3BE52}" type="presOf" srcId="{58E5B125-7FD6-4374-87CD-B88AEA3C67EF}" destId="{5F758C5F-51B5-4B0E-833B-4EECEA33EB59}" srcOrd="0" destOrd="0" presId="urn:microsoft.com/office/officeart/2005/8/layout/vList2"/>
    <dgm:cxn modelId="{54C89555-03E5-41D2-ABCB-8B71FE492042}" srcId="{4B96BB56-4BF2-4ADA-89EF-8626038B9489}" destId="{25CB92D3-23E0-4970-A8D4-88B5B31532C4}" srcOrd="6" destOrd="0" parTransId="{A3256137-89F6-4B85-987F-D6FFD18CB6EE}" sibTransId="{9B7904EA-194E-410A-9940-33B44228F3E8}"/>
    <dgm:cxn modelId="{B61FD3B5-FB90-4158-96FE-53B89E2099CA}" type="presOf" srcId="{2516CFFF-A5CC-4A44-B89F-34EBC3A6DC52}" destId="{8ACD90F0-D33D-4068-99DE-5F01F260F395}" srcOrd="0" destOrd="0" presId="urn:microsoft.com/office/officeart/2005/8/layout/vList2"/>
    <dgm:cxn modelId="{9977230B-C1D6-42EF-9F14-022A9F73928F}" srcId="{4B96BB56-4BF2-4ADA-89EF-8626038B9489}" destId="{A35727B3-234A-4388-9289-47F9D6CF1EC8}" srcOrd="5" destOrd="0" parTransId="{E0349C77-1DF5-432D-A9E5-3AA822054B60}" sibTransId="{B6C8A91A-6A92-49E4-8AD5-2796678D6A42}"/>
    <dgm:cxn modelId="{A2C2FC79-524F-4054-AE45-71949390F93F}" srcId="{4B96BB56-4BF2-4ADA-89EF-8626038B9489}" destId="{90B583DB-12BF-4024-813E-8AA876A38496}" srcOrd="1" destOrd="0" parTransId="{EC65DD95-7F63-49E8-A7F9-4BDAB3295890}" sibTransId="{4D75248C-C04C-41FA-B02A-341059B04EF2}"/>
    <dgm:cxn modelId="{9F67C2E4-02D7-4DAB-9AB8-20592D796201}" srcId="{4B96BB56-4BF2-4ADA-89EF-8626038B9489}" destId="{2516CFFF-A5CC-4A44-B89F-34EBC3A6DC52}" srcOrd="0" destOrd="0" parTransId="{661376AB-3C41-4757-9FB8-E26CDDD06EB4}" sibTransId="{4A93AF01-0CF1-4AD6-9CF1-B992ED4D7EC0}"/>
    <dgm:cxn modelId="{690574A4-C257-4EBF-BA9D-1FC83CF7A4B4}" type="presOf" srcId="{A35727B3-234A-4388-9289-47F9D6CF1EC8}" destId="{344629CF-F2D3-47EA-9D4D-AA96DFB0B8D5}" srcOrd="0" destOrd="0" presId="urn:microsoft.com/office/officeart/2005/8/layout/vList2"/>
    <dgm:cxn modelId="{6E4A2C0E-EF74-4F2D-8793-434D62B19181}" type="presOf" srcId="{4B96BB56-4BF2-4ADA-89EF-8626038B9489}" destId="{FB159153-12F3-4A4B-8C37-90E4FA685A4F}" srcOrd="0" destOrd="0" presId="urn:microsoft.com/office/officeart/2005/8/layout/vList2"/>
    <dgm:cxn modelId="{98B3D907-F2BA-4E1E-ABD9-09C17EB49346}" type="presParOf" srcId="{FB159153-12F3-4A4B-8C37-90E4FA685A4F}" destId="{8ACD90F0-D33D-4068-99DE-5F01F260F395}" srcOrd="0" destOrd="0" presId="urn:microsoft.com/office/officeart/2005/8/layout/vList2"/>
    <dgm:cxn modelId="{CD933AB4-82F9-43D5-9834-DD11452ECE9A}" type="presParOf" srcId="{FB159153-12F3-4A4B-8C37-90E4FA685A4F}" destId="{5EE17734-C7BA-4F1E-B52B-B0FD62B4C1B3}" srcOrd="1" destOrd="0" presId="urn:microsoft.com/office/officeart/2005/8/layout/vList2"/>
    <dgm:cxn modelId="{7705299F-4A4C-4EB3-BE2F-72EED93F16AE}" type="presParOf" srcId="{FB159153-12F3-4A4B-8C37-90E4FA685A4F}" destId="{0D1CE6CB-377B-4182-A4E0-A67440A49D6F}" srcOrd="2" destOrd="0" presId="urn:microsoft.com/office/officeart/2005/8/layout/vList2"/>
    <dgm:cxn modelId="{AEE77F40-5D6F-471E-83A2-67FCC1AA0922}" type="presParOf" srcId="{FB159153-12F3-4A4B-8C37-90E4FA685A4F}" destId="{71AB894E-DEED-4F62-B04D-4603ED8F984F}" srcOrd="3" destOrd="0" presId="urn:microsoft.com/office/officeart/2005/8/layout/vList2"/>
    <dgm:cxn modelId="{D0024872-EFE6-407E-A727-EAB75FA5813E}" type="presParOf" srcId="{FB159153-12F3-4A4B-8C37-90E4FA685A4F}" destId="{AB73DF8A-D040-4582-BEB9-2E67712D1CD6}" srcOrd="4" destOrd="0" presId="urn:microsoft.com/office/officeart/2005/8/layout/vList2"/>
    <dgm:cxn modelId="{11360F08-B329-4372-AE9B-07BC53C64A34}" type="presParOf" srcId="{FB159153-12F3-4A4B-8C37-90E4FA685A4F}" destId="{A8FD216D-7BEF-4282-A3F2-20AD55E64931}" srcOrd="5" destOrd="0" presId="urn:microsoft.com/office/officeart/2005/8/layout/vList2"/>
    <dgm:cxn modelId="{C4FEAAAB-1EB2-4235-9533-60DC709199FC}" type="presParOf" srcId="{FB159153-12F3-4A4B-8C37-90E4FA685A4F}" destId="{5F758C5F-51B5-4B0E-833B-4EECEA33EB59}" srcOrd="6" destOrd="0" presId="urn:microsoft.com/office/officeart/2005/8/layout/vList2"/>
    <dgm:cxn modelId="{D765A25E-5BE0-4CED-8DBF-43F40FE7521A}" type="presParOf" srcId="{FB159153-12F3-4A4B-8C37-90E4FA685A4F}" destId="{07ABCDA1-98A3-4DFE-AA0B-C5B8882F6DC4}" srcOrd="7" destOrd="0" presId="urn:microsoft.com/office/officeart/2005/8/layout/vList2"/>
    <dgm:cxn modelId="{1F188D17-2657-426A-B4A9-38CDC599ED11}" type="presParOf" srcId="{FB159153-12F3-4A4B-8C37-90E4FA685A4F}" destId="{EFC14A90-252F-4247-B805-5357ABE714F6}" srcOrd="8" destOrd="0" presId="urn:microsoft.com/office/officeart/2005/8/layout/vList2"/>
    <dgm:cxn modelId="{60230B98-F0D1-4D69-BD11-48853FD481A7}" type="presParOf" srcId="{FB159153-12F3-4A4B-8C37-90E4FA685A4F}" destId="{B4E8B7F8-1698-4457-A7B4-B168F8A5B51B}" srcOrd="9" destOrd="0" presId="urn:microsoft.com/office/officeart/2005/8/layout/vList2"/>
    <dgm:cxn modelId="{0731E04C-4EF3-4A2F-9E68-1A88BA5472B0}" type="presParOf" srcId="{FB159153-12F3-4A4B-8C37-90E4FA685A4F}" destId="{344629CF-F2D3-47EA-9D4D-AA96DFB0B8D5}" srcOrd="10" destOrd="0" presId="urn:microsoft.com/office/officeart/2005/8/layout/vList2"/>
    <dgm:cxn modelId="{377D02D1-EBE7-4213-880D-6A629C37F4E9}" type="presParOf" srcId="{FB159153-12F3-4A4B-8C37-90E4FA685A4F}" destId="{E2B23D30-0DE4-4DA5-ADB6-0256DA91F252}" srcOrd="11" destOrd="0" presId="urn:microsoft.com/office/officeart/2005/8/layout/vList2"/>
    <dgm:cxn modelId="{8DFCFF12-6C3A-4527-848F-AF7DB7EC6B36}" type="presParOf" srcId="{FB159153-12F3-4A4B-8C37-90E4FA685A4F}" destId="{C4E36209-B2DC-4FF5-AE21-86B54A3153BA}" srcOrd="12" destOrd="0" presId="urn:microsoft.com/office/officeart/2005/8/layout/vList2"/>
  </dgm:cxnLst>
  <dgm:bg>
    <a:noFill/>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B96BB56-4BF2-4ADA-89EF-8626038B9489}"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zh-CN" altLang="en-US"/>
        </a:p>
      </dgm:t>
    </dgm:pt>
    <dgm:pt modelId="{2516CFFF-A5CC-4A44-B89F-34EBC3A6DC52}">
      <dgm:prSet phldrT="[文本]" custT="1"/>
      <dgm:spPr/>
      <dgm:t>
        <a:bodyPr/>
        <a:lstStyle/>
        <a:p>
          <a:r>
            <a:rPr lang="zh-CN" sz="2400" b="1" dirty="0" smtClean="0"/>
            <a:t>一、获取采购文件</a:t>
          </a:r>
          <a:endParaRPr lang="zh-CN" altLang="en-US" sz="2400" b="1" dirty="0"/>
        </a:p>
      </dgm:t>
    </dgm:pt>
    <dgm:pt modelId="{661376AB-3C41-4757-9FB8-E26CDDD06EB4}" cxnId="{9F67C2E4-02D7-4DAB-9AB8-20592D796201}" type="parTrans">
      <dgm:prSet/>
      <dgm:spPr/>
      <dgm:t>
        <a:bodyPr/>
        <a:lstStyle/>
        <a:p>
          <a:endParaRPr lang="zh-CN" altLang="en-US" sz="2400" b="1">
            <a:solidFill>
              <a:schemeClr val="tx1"/>
            </a:solidFill>
          </a:endParaRPr>
        </a:p>
      </dgm:t>
    </dgm:pt>
    <dgm:pt modelId="{4A93AF01-0CF1-4AD6-9CF1-B992ED4D7EC0}" cxnId="{9F67C2E4-02D7-4DAB-9AB8-20592D796201}" type="sibTrans">
      <dgm:prSet/>
      <dgm:spPr/>
      <dgm:t>
        <a:bodyPr/>
        <a:lstStyle/>
        <a:p>
          <a:endParaRPr lang="zh-CN" altLang="en-US" sz="2400" b="1">
            <a:solidFill>
              <a:schemeClr val="tx1"/>
            </a:solidFill>
          </a:endParaRPr>
        </a:p>
      </dgm:t>
    </dgm:pt>
    <dgm:pt modelId="{90B583DB-12BF-4024-813E-8AA876A38496}">
      <dgm:prSet phldrT="[文本]" custT="1"/>
      <dgm:spPr/>
      <dgm:t>
        <a:bodyPr/>
        <a:lstStyle/>
        <a:p>
          <a:r>
            <a:rPr lang="zh-CN" sz="2400" b="1" dirty="0" smtClean="0"/>
            <a:t>二、网上产品申报，制作汇总表</a:t>
          </a:r>
          <a:endParaRPr lang="zh-CN" altLang="en-US" sz="2400" b="1" dirty="0"/>
        </a:p>
      </dgm:t>
    </dgm:pt>
    <dgm:pt modelId="{EC65DD95-7F63-49E8-A7F9-4BDAB3295890}" cxnId="{A2C2FC79-524F-4054-AE45-71949390F93F}" type="parTrans">
      <dgm:prSet/>
      <dgm:spPr/>
      <dgm:t>
        <a:bodyPr/>
        <a:lstStyle/>
        <a:p>
          <a:endParaRPr lang="zh-CN" altLang="en-US" sz="2400" b="1">
            <a:solidFill>
              <a:schemeClr val="tx1"/>
            </a:solidFill>
          </a:endParaRPr>
        </a:p>
      </dgm:t>
    </dgm:pt>
    <dgm:pt modelId="{4D75248C-C04C-41FA-B02A-341059B04EF2}" cxnId="{A2C2FC79-524F-4054-AE45-71949390F93F}" type="sibTrans">
      <dgm:prSet/>
      <dgm:spPr/>
      <dgm:t>
        <a:bodyPr/>
        <a:lstStyle/>
        <a:p>
          <a:endParaRPr lang="zh-CN" altLang="en-US" sz="2400" b="1">
            <a:solidFill>
              <a:schemeClr val="tx1"/>
            </a:solidFill>
          </a:endParaRPr>
        </a:p>
      </dgm:t>
    </dgm:pt>
    <dgm:pt modelId="{58E5B125-7FD6-4374-87CD-B88AEA3C67EF}">
      <dgm:prSet phldrT="[文本]" custT="1"/>
      <dgm:spPr/>
      <dgm:t>
        <a:bodyPr/>
        <a:lstStyle/>
        <a:p>
          <a:r>
            <a:rPr lang="zh-CN" altLang="en-US" sz="2400" b="1" dirty="0" smtClean="0"/>
            <a:t>三</a:t>
          </a:r>
          <a:r>
            <a:rPr lang="zh-CN" sz="2400" b="1" dirty="0" smtClean="0"/>
            <a:t>、递交资格证明材料</a:t>
          </a:r>
          <a:endParaRPr lang="zh-CN" altLang="en-US" sz="2400" b="1" dirty="0"/>
        </a:p>
      </dgm:t>
    </dgm:pt>
    <dgm:pt modelId="{420A7B6B-37A9-4F06-B7DC-F4B3EFBDEFAB}" cxnId="{1BD58BFC-2409-4681-A410-D7CE27960F01}" type="parTrans">
      <dgm:prSet/>
      <dgm:spPr/>
      <dgm:t>
        <a:bodyPr/>
        <a:lstStyle/>
        <a:p>
          <a:endParaRPr lang="zh-CN" altLang="en-US" sz="2400" b="1">
            <a:solidFill>
              <a:schemeClr val="tx1"/>
            </a:solidFill>
          </a:endParaRPr>
        </a:p>
      </dgm:t>
    </dgm:pt>
    <dgm:pt modelId="{8D9C1FBE-D9F3-415F-B993-74370EC8BD5B}" cxnId="{1BD58BFC-2409-4681-A410-D7CE27960F01}" type="sibTrans">
      <dgm:prSet/>
      <dgm:spPr/>
      <dgm:t>
        <a:bodyPr/>
        <a:lstStyle/>
        <a:p>
          <a:endParaRPr lang="zh-CN" altLang="en-US" sz="2400" b="1">
            <a:solidFill>
              <a:schemeClr val="tx1"/>
            </a:solidFill>
          </a:endParaRPr>
        </a:p>
      </dgm:t>
    </dgm:pt>
    <dgm:pt modelId="{A56BC2A1-0982-407D-A541-B230F1AA8C04}">
      <dgm:prSet custT="1"/>
      <dgm:spPr>
        <a:solidFill>
          <a:srgbClr val="FFC000"/>
        </a:solidFill>
        <a:ln>
          <a:solidFill>
            <a:srgbClr val="FFC000"/>
          </a:solidFill>
        </a:ln>
      </dgm:spPr>
      <dgm:t>
        <a:bodyPr/>
        <a:lstStyle/>
        <a:p>
          <a:r>
            <a:rPr lang="zh-CN" altLang="en-US" sz="2400" b="1" dirty="0" smtClean="0"/>
            <a:t>四、查看汇总表、资格证明材料审核进度</a:t>
          </a:r>
        </a:p>
      </dgm:t>
    </dgm:pt>
    <dgm:pt modelId="{D6A9063E-79F1-4900-AE8D-61409957243C}" cxnId="{78E0FA54-B642-4D86-AAAC-1E120581FDFE}" type="parTrans">
      <dgm:prSet/>
      <dgm:spPr/>
      <dgm:t>
        <a:bodyPr/>
        <a:lstStyle/>
        <a:p>
          <a:endParaRPr lang="zh-CN" altLang="en-US"/>
        </a:p>
      </dgm:t>
    </dgm:pt>
    <dgm:pt modelId="{3F25C473-02FD-4E69-B132-F9662E4BB10D}" cxnId="{78E0FA54-B642-4D86-AAAC-1E120581FDFE}" type="sibTrans">
      <dgm:prSet/>
      <dgm:spPr/>
      <dgm:t>
        <a:bodyPr/>
        <a:lstStyle/>
        <a:p>
          <a:endParaRPr lang="zh-CN" altLang="en-US"/>
        </a:p>
      </dgm:t>
    </dgm:pt>
    <dgm:pt modelId="{FB159153-12F3-4A4B-8C37-90E4FA685A4F}" type="pres">
      <dgm:prSet presAssocID="{4B96BB56-4BF2-4ADA-89EF-8626038B9489}" presName="linear" presStyleCnt="0">
        <dgm:presLayoutVars>
          <dgm:animLvl val="lvl"/>
          <dgm:resizeHandles val="exact"/>
        </dgm:presLayoutVars>
      </dgm:prSet>
      <dgm:spPr/>
      <dgm:t>
        <a:bodyPr/>
        <a:lstStyle/>
        <a:p>
          <a:endParaRPr lang="zh-CN" altLang="en-US"/>
        </a:p>
      </dgm:t>
    </dgm:pt>
    <dgm:pt modelId="{8ACD90F0-D33D-4068-99DE-5F01F260F395}" type="pres">
      <dgm:prSet presAssocID="{2516CFFF-A5CC-4A44-B89F-34EBC3A6DC52}" presName="parentText" presStyleLbl="node1" presStyleIdx="0" presStyleCnt="4">
        <dgm:presLayoutVars>
          <dgm:chMax val="0"/>
          <dgm:bulletEnabled val="1"/>
        </dgm:presLayoutVars>
      </dgm:prSet>
      <dgm:spPr/>
      <dgm:t>
        <a:bodyPr/>
        <a:lstStyle/>
        <a:p>
          <a:endParaRPr lang="zh-CN" altLang="en-US"/>
        </a:p>
      </dgm:t>
    </dgm:pt>
    <dgm:pt modelId="{5EE17734-C7BA-4F1E-B52B-B0FD62B4C1B3}" type="pres">
      <dgm:prSet presAssocID="{4A93AF01-0CF1-4AD6-9CF1-B992ED4D7EC0}" presName="spacer" presStyleCnt="0"/>
      <dgm:spPr/>
    </dgm:pt>
    <dgm:pt modelId="{0D1CE6CB-377B-4182-A4E0-A67440A49D6F}" type="pres">
      <dgm:prSet presAssocID="{90B583DB-12BF-4024-813E-8AA876A38496}" presName="parentText" presStyleLbl="node1" presStyleIdx="1" presStyleCnt="4">
        <dgm:presLayoutVars>
          <dgm:chMax val="0"/>
          <dgm:bulletEnabled val="1"/>
        </dgm:presLayoutVars>
      </dgm:prSet>
      <dgm:spPr/>
      <dgm:t>
        <a:bodyPr/>
        <a:lstStyle/>
        <a:p>
          <a:endParaRPr lang="zh-CN" altLang="en-US"/>
        </a:p>
      </dgm:t>
    </dgm:pt>
    <dgm:pt modelId="{71AB894E-DEED-4F62-B04D-4603ED8F984F}" type="pres">
      <dgm:prSet presAssocID="{4D75248C-C04C-41FA-B02A-341059B04EF2}" presName="spacer" presStyleCnt="0"/>
      <dgm:spPr/>
    </dgm:pt>
    <dgm:pt modelId="{5F758C5F-51B5-4B0E-833B-4EECEA33EB59}" type="pres">
      <dgm:prSet presAssocID="{58E5B125-7FD6-4374-87CD-B88AEA3C67EF}" presName="parentText" presStyleLbl="node1" presStyleIdx="2" presStyleCnt="4">
        <dgm:presLayoutVars>
          <dgm:chMax val="0"/>
          <dgm:bulletEnabled val="1"/>
        </dgm:presLayoutVars>
      </dgm:prSet>
      <dgm:spPr/>
      <dgm:t>
        <a:bodyPr/>
        <a:lstStyle/>
        <a:p>
          <a:endParaRPr lang="zh-CN" altLang="en-US"/>
        </a:p>
      </dgm:t>
    </dgm:pt>
    <dgm:pt modelId="{51841B22-6502-4498-AB04-1BFFE94D2E6C}" type="pres">
      <dgm:prSet presAssocID="{8D9C1FBE-D9F3-415F-B993-74370EC8BD5B}" presName="spacer" presStyleCnt="0"/>
      <dgm:spPr/>
    </dgm:pt>
    <dgm:pt modelId="{336C9D72-ACCF-4E4C-A189-B7FBB94508D9}" type="pres">
      <dgm:prSet presAssocID="{A56BC2A1-0982-407D-A541-B230F1AA8C04}" presName="parentText" presStyleLbl="node1" presStyleIdx="3" presStyleCnt="4">
        <dgm:presLayoutVars>
          <dgm:chMax val="0"/>
          <dgm:bulletEnabled val="1"/>
        </dgm:presLayoutVars>
      </dgm:prSet>
      <dgm:spPr/>
      <dgm:t>
        <a:bodyPr/>
        <a:lstStyle/>
        <a:p>
          <a:endParaRPr lang="zh-CN" altLang="en-US"/>
        </a:p>
      </dgm:t>
    </dgm:pt>
  </dgm:ptLst>
  <dgm:cxnLst>
    <dgm:cxn modelId="{6F590FF4-9AAD-4EF0-9AD4-F4AC711DE89C}" type="presOf" srcId="{58E5B125-7FD6-4374-87CD-B88AEA3C67EF}" destId="{5F758C5F-51B5-4B0E-833B-4EECEA33EB59}" srcOrd="0" destOrd="0" presId="urn:microsoft.com/office/officeart/2005/8/layout/vList2"/>
    <dgm:cxn modelId="{F488CE40-8783-49BA-862C-407FA3B96CEC}" type="presOf" srcId="{2516CFFF-A5CC-4A44-B89F-34EBC3A6DC52}" destId="{8ACD90F0-D33D-4068-99DE-5F01F260F395}" srcOrd="0" destOrd="0" presId="urn:microsoft.com/office/officeart/2005/8/layout/vList2"/>
    <dgm:cxn modelId="{79F11CE7-E797-4BDB-A2E9-FFC7E0C9AB24}" type="presOf" srcId="{90B583DB-12BF-4024-813E-8AA876A38496}" destId="{0D1CE6CB-377B-4182-A4E0-A67440A49D6F}" srcOrd="0" destOrd="0" presId="urn:microsoft.com/office/officeart/2005/8/layout/vList2"/>
    <dgm:cxn modelId="{3FA4EE6C-7130-4340-ABB9-36AA109DD766}" type="presOf" srcId="{4B96BB56-4BF2-4ADA-89EF-8626038B9489}" destId="{FB159153-12F3-4A4B-8C37-90E4FA685A4F}" srcOrd="0" destOrd="0" presId="urn:microsoft.com/office/officeart/2005/8/layout/vList2"/>
    <dgm:cxn modelId="{78E0FA54-B642-4D86-AAAC-1E120581FDFE}" srcId="{4B96BB56-4BF2-4ADA-89EF-8626038B9489}" destId="{A56BC2A1-0982-407D-A541-B230F1AA8C04}" srcOrd="3" destOrd="0" parTransId="{D6A9063E-79F1-4900-AE8D-61409957243C}" sibTransId="{3F25C473-02FD-4E69-B132-F9662E4BB10D}"/>
    <dgm:cxn modelId="{A2C2FC79-524F-4054-AE45-71949390F93F}" srcId="{4B96BB56-4BF2-4ADA-89EF-8626038B9489}" destId="{90B583DB-12BF-4024-813E-8AA876A38496}" srcOrd="1" destOrd="0" parTransId="{EC65DD95-7F63-49E8-A7F9-4BDAB3295890}" sibTransId="{4D75248C-C04C-41FA-B02A-341059B04EF2}"/>
    <dgm:cxn modelId="{1B96985A-B244-441C-97C2-A7B5CD092DAA}" type="presOf" srcId="{A56BC2A1-0982-407D-A541-B230F1AA8C04}" destId="{336C9D72-ACCF-4E4C-A189-B7FBB94508D9}" srcOrd="0" destOrd="0" presId="urn:microsoft.com/office/officeart/2005/8/layout/vList2"/>
    <dgm:cxn modelId="{9F67C2E4-02D7-4DAB-9AB8-20592D796201}" srcId="{4B96BB56-4BF2-4ADA-89EF-8626038B9489}" destId="{2516CFFF-A5CC-4A44-B89F-34EBC3A6DC52}" srcOrd="0" destOrd="0" parTransId="{661376AB-3C41-4757-9FB8-E26CDDD06EB4}" sibTransId="{4A93AF01-0CF1-4AD6-9CF1-B992ED4D7EC0}"/>
    <dgm:cxn modelId="{1BD58BFC-2409-4681-A410-D7CE27960F01}" srcId="{4B96BB56-4BF2-4ADA-89EF-8626038B9489}" destId="{58E5B125-7FD6-4374-87CD-B88AEA3C67EF}" srcOrd="2" destOrd="0" parTransId="{420A7B6B-37A9-4F06-B7DC-F4B3EFBDEFAB}" sibTransId="{8D9C1FBE-D9F3-415F-B993-74370EC8BD5B}"/>
    <dgm:cxn modelId="{6A9D5BCF-56E0-41C9-8CF2-0DA9852177CC}" type="presParOf" srcId="{FB159153-12F3-4A4B-8C37-90E4FA685A4F}" destId="{8ACD90F0-D33D-4068-99DE-5F01F260F395}" srcOrd="0" destOrd="0" presId="urn:microsoft.com/office/officeart/2005/8/layout/vList2"/>
    <dgm:cxn modelId="{57467C7F-56CA-4BE6-B0ED-4897CE017B51}" type="presParOf" srcId="{FB159153-12F3-4A4B-8C37-90E4FA685A4F}" destId="{5EE17734-C7BA-4F1E-B52B-B0FD62B4C1B3}" srcOrd="1" destOrd="0" presId="urn:microsoft.com/office/officeart/2005/8/layout/vList2"/>
    <dgm:cxn modelId="{8B6C37CF-E340-45F7-937E-F290ED18F85A}" type="presParOf" srcId="{FB159153-12F3-4A4B-8C37-90E4FA685A4F}" destId="{0D1CE6CB-377B-4182-A4E0-A67440A49D6F}" srcOrd="2" destOrd="0" presId="urn:microsoft.com/office/officeart/2005/8/layout/vList2"/>
    <dgm:cxn modelId="{70469CF6-41AF-4596-BCBC-91C1A27B6B6F}" type="presParOf" srcId="{FB159153-12F3-4A4B-8C37-90E4FA685A4F}" destId="{71AB894E-DEED-4F62-B04D-4603ED8F984F}" srcOrd="3" destOrd="0" presId="urn:microsoft.com/office/officeart/2005/8/layout/vList2"/>
    <dgm:cxn modelId="{2B6D0B40-984D-4E92-9045-5546D3F4B37C}" type="presParOf" srcId="{FB159153-12F3-4A4B-8C37-90E4FA685A4F}" destId="{5F758C5F-51B5-4B0E-833B-4EECEA33EB59}" srcOrd="4" destOrd="0" presId="urn:microsoft.com/office/officeart/2005/8/layout/vList2"/>
    <dgm:cxn modelId="{3F8E2DB9-350E-4145-AC77-A5ED3EB1EAF8}" type="presParOf" srcId="{FB159153-12F3-4A4B-8C37-90E4FA685A4F}" destId="{51841B22-6502-4498-AB04-1BFFE94D2E6C}" srcOrd="5" destOrd="0" presId="urn:microsoft.com/office/officeart/2005/8/layout/vList2"/>
    <dgm:cxn modelId="{50B73B93-E1E4-437E-A8E1-22EC4457701D}" type="presParOf" srcId="{FB159153-12F3-4A4B-8C37-90E4FA685A4F}" destId="{336C9D72-ACCF-4E4C-A189-B7FBB94508D9}"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B96BB56-4BF2-4ADA-89EF-8626038B9489}"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zh-CN" altLang="en-US"/>
        </a:p>
      </dgm:t>
    </dgm:pt>
    <dgm:pt modelId="{FB159153-12F3-4A4B-8C37-90E4FA685A4F}" type="pres">
      <dgm:prSet presAssocID="{4B96BB56-4BF2-4ADA-89EF-8626038B9489}" presName="linear" presStyleCnt="0">
        <dgm:presLayoutVars>
          <dgm:animLvl val="lvl"/>
          <dgm:resizeHandles val="exact"/>
        </dgm:presLayoutVars>
      </dgm:prSet>
      <dgm:spPr/>
      <dgm:t>
        <a:bodyPr/>
        <a:lstStyle/>
        <a:p>
          <a:endParaRPr lang="zh-CN" altLang="en-US"/>
        </a:p>
      </dgm:t>
    </dgm:pt>
  </dgm:ptLst>
  <dgm:cxnLst>
    <dgm:cxn modelId="{948D4889-1363-497A-AE91-428F254BB79D}" type="presOf" srcId="{4B96BB56-4BF2-4ADA-89EF-8626038B9489}" destId="{FB159153-12F3-4A4B-8C37-90E4FA685A4F}" srcOrd="0" destOrd="0" presId="urn:microsoft.com/office/officeart/2005/8/layout/vList2"/>
  </dgm:cxnLst>
  <dgm:bg>
    <a:noFill/>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96BB56-4BF2-4ADA-89EF-8626038B9489}"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zh-CN" altLang="en-US"/>
        </a:p>
      </dgm:t>
    </dgm:pt>
    <dgm:pt modelId="{2516CFFF-A5CC-4A44-B89F-34EBC3A6DC52}">
      <dgm:prSet phldrT="[文本]" custT="1"/>
      <dgm:spPr>
        <a:solidFill>
          <a:schemeClr val="accent2">
            <a:lumMod val="60000"/>
            <a:lumOff val="40000"/>
          </a:schemeClr>
        </a:solidFill>
        <a:ln>
          <a:solidFill>
            <a:srgbClr val="FFC000"/>
          </a:solidFill>
        </a:ln>
      </dgm:spPr>
      <dgm:t>
        <a:bodyPr/>
        <a:lstStyle/>
        <a:p>
          <a:r>
            <a:rPr lang="zh-CN" sz="2400" b="1" dirty="0" smtClean="0"/>
            <a:t>一、获取采购文件</a:t>
          </a:r>
          <a:endParaRPr lang="zh-CN" altLang="en-US" sz="2400" b="1" dirty="0"/>
        </a:p>
      </dgm:t>
    </dgm:pt>
    <dgm:pt modelId="{661376AB-3C41-4757-9FB8-E26CDDD06EB4}" cxnId="{9F67C2E4-02D7-4DAB-9AB8-20592D796201}" type="parTrans">
      <dgm:prSet/>
      <dgm:spPr/>
      <dgm:t>
        <a:bodyPr/>
        <a:lstStyle/>
        <a:p>
          <a:endParaRPr lang="zh-CN" altLang="en-US" sz="2400" b="1">
            <a:solidFill>
              <a:schemeClr val="tx1"/>
            </a:solidFill>
          </a:endParaRPr>
        </a:p>
      </dgm:t>
    </dgm:pt>
    <dgm:pt modelId="{4A93AF01-0CF1-4AD6-9CF1-B992ED4D7EC0}" cxnId="{9F67C2E4-02D7-4DAB-9AB8-20592D796201}" type="sibTrans">
      <dgm:prSet/>
      <dgm:spPr/>
      <dgm:t>
        <a:bodyPr/>
        <a:lstStyle/>
        <a:p>
          <a:endParaRPr lang="zh-CN" altLang="en-US" sz="2400" b="1">
            <a:solidFill>
              <a:schemeClr val="tx1"/>
            </a:solidFill>
          </a:endParaRPr>
        </a:p>
      </dgm:t>
    </dgm:pt>
    <dgm:pt modelId="{90B583DB-12BF-4024-813E-8AA876A38496}">
      <dgm:prSet phldrT="[文本]" custT="1"/>
      <dgm:spPr/>
      <dgm:t>
        <a:bodyPr/>
        <a:lstStyle/>
        <a:p>
          <a:r>
            <a:rPr lang="zh-CN" sz="2400" b="1" dirty="0" smtClean="0"/>
            <a:t>二、网上产品申报，制作汇总表</a:t>
          </a:r>
          <a:endParaRPr lang="zh-CN" altLang="en-US" sz="2400" b="1" dirty="0"/>
        </a:p>
      </dgm:t>
    </dgm:pt>
    <dgm:pt modelId="{EC65DD95-7F63-49E8-A7F9-4BDAB3295890}" cxnId="{A2C2FC79-524F-4054-AE45-71949390F93F}" type="parTrans">
      <dgm:prSet/>
      <dgm:spPr/>
      <dgm:t>
        <a:bodyPr/>
        <a:lstStyle/>
        <a:p>
          <a:endParaRPr lang="zh-CN" altLang="en-US" sz="2400" b="1">
            <a:solidFill>
              <a:schemeClr val="tx1"/>
            </a:solidFill>
          </a:endParaRPr>
        </a:p>
      </dgm:t>
    </dgm:pt>
    <dgm:pt modelId="{4D75248C-C04C-41FA-B02A-341059B04EF2}" cxnId="{A2C2FC79-524F-4054-AE45-71949390F93F}" type="sibTrans">
      <dgm:prSet/>
      <dgm:spPr/>
      <dgm:t>
        <a:bodyPr/>
        <a:lstStyle/>
        <a:p>
          <a:endParaRPr lang="zh-CN" altLang="en-US" sz="2400" b="1">
            <a:solidFill>
              <a:schemeClr val="tx1"/>
            </a:solidFill>
          </a:endParaRPr>
        </a:p>
      </dgm:t>
    </dgm:pt>
    <dgm:pt modelId="{58E5B125-7FD6-4374-87CD-B88AEA3C67EF}">
      <dgm:prSet phldrT="[文本]" custT="1"/>
      <dgm:spPr/>
      <dgm:t>
        <a:bodyPr/>
        <a:lstStyle/>
        <a:p>
          <a:r>
            <a:rPr lang="zh-CN" altLang="en-US" sz="2400" b="1" dirty="0" smtClean="0"/>
            <a:t>三</a:t>
          </a:r>
          <a:r>
            <a:rPr lang="zh-CN" sz="2400" b="1" dirty="0" smtClean="0"/>
            <a:t>、递交资格证明材料</a:t>
          </a:r>
          <a:endParaRPr lang="zh-CN" altLang="en-US" sz="2400" b="1" dirty="0"/>
        </a:p>
      </dgm:t>
    </dgm:pt>
    <dgm:pt modelId="{420A7B6B-37A9-4F06-B7DC-F4B3EFBDEFAB}" cxnId="{1BD58BFC-2409-4681-A410-D7CE27960F01}" type="parTrans">
      <dgm:prSet/>
      <dgm:spPr/>
      <dgm:t>
        <a:bodyPr/>
        <a:lstStyle/>
        <a:p>
          <a:endParaRPr lang="zh-CN" altLang="en-US" sz="2400" b="1">
            <a:solidFill>
              <a:schemeClr val="tx1"/>
            </a:solidFill>
          </a:endParaRPr>
        </a:p>
      </dgm:t>
    </dgm:pt>
    <dgm:pt modelId="{8D9C1FBE-D9F3-415F-B993-74370EC8BD5B}" cxnId="{1BD58BFC-2409-4681-A410-D7CE27960F01}" type="sibTrans">
      <dgm:prSet/>
      <dgm:spPr/>
      <dgm:t>
        <a:bodyPr/>
        <a:lstStyle/>
        <a:p>
          <a:endParaRPr lang="zh-CN" altLang="en-US" sz="2400" b="1">
            <a:solidFill>
              <a:schemeClr val="tx1"/>
            </a:solidFill>
          </a:endParaRPr>
        </a:p>
      </dgm:t>
    </dgm:pt>
    <dgm:pt modelId="{A56BC2A1-0982-407D-A541-B230F1AA8C04}">
      <dgm:prSet custT="1"/>
      <dgm:spPr/>
      <dgm:t>
        <a:bodyPr/>
        <a:lstStyle/>
        <a:p>
          <a:r>
            <a:rPr lang="zh-CN" altLang="en-US" sz="2400" b="1" dirty="0" smtClean="0"/>
            <a:t>四、查看汇总表、资格证明材料审核进度</a:t>
          </a:r>
        </a:p>
      </dgm:t>
    </dgm:pt>
    <dgm:pt modelId="{D6A9063E-79F1-4900-AE8D-61409957243C}" cxnId="{78E0FA54-B642-4D86-AAAC-1E120581FDFE}" type="parTrans">
      <dgm:prSet/>
      <dgm:spPr/>
      <dgm:t>
        <a:bodyPr/>
        <a:lstStyle/>
        <a:p>
          <a:endParaRPr lang="zh-CN" altLang="en-US"/>
        </a:p>
      </dgm:t>
    </dgm:pt>
    <dgm:pt modelId="{3F25C473-02FD-4E69-B132-F9662E4BB10D}" cxnId="{78E0FA54-B642-4D86-AAAC-1E120581FDFE}" type="sibTrans">
      <dgm:prSet/>
      <dgm:spPr/>
      <dgm:t>
        <a:bodyPr/>
        <a:lstStyle/>
        <a:p>
          <a:endParaRPr lang="zh-CN" altLang="en-US"/>
        </a:p>
      </dgm:t>
    </dgm:pt>
    <dgm:pt modelId="{FB159153-12F3-4A4B-8C37-90E4FA685A4F}" type="pres">
      <dgm:prSet presAssocID="{4B96BB56-4BF2-4ADA-89EF-8626038B9489}" presName="linear" presStyleCnt="0">
        <dgm:presLayoutVars>
          <dgm:animLvl val="lvl"/>
          <dgm:resizeHandles val="exact"/>
        </dgm:presLayoutVars>
      </dgm:prSet>
      <dgm:spPr/>
      <dgm:t>
        <a:bodyPr/>
        <a:lstStyle/>
        <a:p>
          <a:endParaRPr lang="zh-CN" altLang="en-US"/>
        </a:p>
      </dgm:t>
    </dgm:pt>
    <dgm:pt modelId="{8ACD90F0-D33D-4068-99DE-5F01F260F395}" type="pres">
      <dgm:prSet presAssocID="{2516CFFF-A5CC-4A44-B89F-34EBC3A6DC52}" presName="parentText" presStyleLbl="node1" presStyleIdx="0" presStyleCnt="4">
        <dgm:presLayoutVars>
          <dgm:chMax val="0"/>
          <dgm:bulletEnabled val="1"/>
        </dgm:presLayoutVars>
      </dgm:prSet>
      <dgm:spPr/>
      <dgm:t>
        <a:bodyPr/>
        <a:lstStyle/>
        <a:p>
          <a:endParaRPr lang="zh-CN" altLang="en-US"/>
        </a:p>
      </dgm:t>
    </dgm:pt>
    <dgm:pt modelId="{5EE17734-C7BA-4F1E-B52B-B0FD62B4C1B3}" type="pres">
      <dgm:prSet presAssocID="{4A93AF01-0CF1-4AD6-9CF1-B992ED4D7EC0}" presName="spacer" presStyleCnt="0"/>
      <dgm:spPr/>
    </dgm:pt>
    <dgm:pt modelId="{0D1CE6CB-377B-4182-A4E0-A67440A49D6F}" type="pres">
      <dgm:prSet presAssocID="{90B583DB-12BF-4024-813E-8AA876A38496}" presName="parentText" presStyleLbl="node1" presStyleIdx="1" presStyleCnt="4">
        <dgm:presLayoutVars>
          <dgm:chMax val="0"/>
          <dgm:bulletEnabled val="1"/>
        </dgm:presLayoutVars>
      </dgm:prSet>
      <dgm:spPr/>
      <dgm:t>
        <a:bodyPr/>
        <a:lstStyle/>
        <a:p>
          <a:endParaRPr lang="zh-CN" altLang="en-US"/>
        </a:p>
      </dgm:t>
    </dgm:pt>
    <dgm:pt modelId="{71AB894E-DEED-4F62-B04D-4603ED8F984F}" type="pres">
      <dgm:prSet presAssocID="{4D75248C-C04C-41FA-B02A-341059B04EF2}" presName="spacer" presStyleCnt="0"/>
      <dgm:spPr/>
    </dgm:pt>
    <dgm:pt modelId="{5F758C5F-51B5-4B0E-833B-4EECEA33EB59}" type="pres">
      <dgm:prSet presAssocID="{58E5B125-7FD6-4374-87CD-B88AEA3C67EF}" presName="parentText" presStyleLbl="node1" presStyleIdx="2" presStyleCnt="4">
        <dgm:presLayoutVars>
          <dgm:chMax val="0"/>
          <dgm:bulletEnabled val="1"/>
        </dgm:presLayoutVars>
      </dgm:prSet>
      <dgm:spPr/>
      <dgm:t>
        <a:bodyPr/>
        <a:lstStyle/>
        <a:p>
          <a:endParaRPr lang="zh-CN" altLang="en-US"/>
        </a:p>
      </dgm:t>
    </dgm:pt>
    <dgm:pt modelId="{51841B22-6502-4498-AB04-1BFFE94D2E6C}" type="pres">
      <dgm:prSet presAssocID="{8D9C1FBE-D9F3-415F-B993-74370EC8BD5B}" presName="spacer" presStyleCnt="0"/>
      <dgm:spPr/>
    </dgm:pt>
    <dgm:pt modelId="{336C9D72-ACCF-4E4C-A189-B7FBB94508D9}" type="pres">
      <dgm:prSet presAssocID="{A56BC2A1-0982-407D-A541-B230F1AA8C04}" presName="parentText" presStyleLbl="node1" presStyleIdx="3" presStyleCnt="4">
        <dgm:presLayoutVars>
          <dgm:chMax val="0"/>
          <dgm:bulletEnabled val="1"/>
        </dgm:presLayoutVars>
      </dgm:prSet>
      <dgm:spPr/>
      <dgm:t>
        <a:bodyPr/>
        <a:lstStyle/>
        <a:p>
          <a:endParaRPr lang="zh-CN" altLang="en-US"/>
        </a:p>
      </dgm:t>
    </dgm:pt>
  </dgm:ptLst>
  <dgm:cxnLst>
    <dgm:cxn modelId="{A2C2FC79-524F-4054-AE45-71949390F93F}" srcId="{4B96BB56-4BF2-4ADA-89EF-8626038B9489}" destId="{90B583DB-12BF-4024-813E-8AA876A38496}" srcOrd="1" destOrd="0" parTransId="{EC65DD95-7F63-49E8-A7F9-4BDAB3295890}" sibTransId="{4D75248C-C04C-41FA-B02A-341059B04EF2}"/>
    <dgm:cxn modelId="{93BF10BE-775C-4659-AE96-CF523B306299}" type="presOf" srcId="{90B583DB-12BF-4024-813E-8AA876A38496}" destId="{0D1CE6CB-377B-4182-A4E0-A67440A49D6F}" srcOrd="0" destOrd="0" presId="urn:microsoft.com/office/officeart/2005/8/layout/vList2"/>
    <dgm:cxn modelId="{E9744801-E0B3-4CD4-9C46-2E866A1CF01A}" type="presOf" srcId="{4B96BB56-4BF2-4ADA-89EF-8626038B9489}" destId="{FB159153-12F3-4A4B-8C37-90E4FA685A4F}" srcOrd="0" destOrd="0" presId="urn:microsoft.com/office/officeart/2005/8/layout/vList2"/>
    <dgm:cxn modelId="{A3D1AE32-A442-402F-8AC3-2C00E2A2F265}" type="presOf" srcId="{A56BC2A1-0982-407D-A541-B230F1AA8C04}" destId="{336C9D72-ACCF-4E4C-A189-B7FBB94508D9}" srcOrd="0" destOrd="0" presId="urn:microsoft.com/office/officeart/2005/8/layout/vList2"/>
    <dgm:cxn modelId="{1BD58BFC-2409-4681-A410-D7CE27960F01}" srcId="{4B96BB56-4BF2-4ADA-89EF-8626038B9489}" destId="{58E5B125-7FD6-4374-87CD-B88AEA3C67EF}" srcOrd="2" destOrd="0" parTransId="{420A7B6B-37A9-4F06-B7DC-F4B3EFBDEFAB}" sibTransId="{8D9C1FBE-D9F3-415F-B993-74370EC8BD5B}"/>
    <dgm:cxn modelId="{9F67C2E4-02D7-4DAB-9AB8-20592D796201}" srcId="{4B96BB56-4BF2-4ADA-89EF-8626038B9489}" destId="{2516CFFF-A5CC-4A44-B89F-34EBC3A6DC52}" srcOrd="0" destOrd="0" parTransId="{661376AB-3C41-4757-9FB8-E26CDDD06EB4}" sibTransId="{4A93AF01-0CF1-4AD6-9CF1-B992ED4D7EC0}"/>
    <dgm:cxn modelId="{1C943DA5-10FB-450D-89E1-13556DF6185E}" type="presOf" srcId="{2516CFFF-A5CC-4A44-B89F-34EBC3A6DC52}" destId="{8ACD90F0-D33D-4068-99DE-5F01F260F395}" srcOrd="0" destOrd="0" presId="urn:microsoft.com/office/officeart/2005/8/layout/vList2"/>
    <dgm:cxn modelId="{2906ED4E-FD24-4655-BAC3-90C6A3B672BD}" type="presOf" srcId="{58E5B125-7FD6-4374-87CD-B88AEA3C67EF}" destId="{5F758C5F-51B5-4B0E-833B-4EECEA33EB59}" srcOrd="0" destOrd="0" presId="urn:microsoft.com/office/officeart/2005/8/layout/vList2"/>
    <dgm:cxn modelId="{78E0FA54-B642-4D86-AAAC-1E120581FDFE}" srcId="{4B96BB56-4BF2-4ADA-89EF-8626038B9489}" destId="{A56BC2A1-0982-407D-A541-B230F1AA8C04}" srcOrd="3" destOrd="0" parTransId="{D6A9063E-79F1-4900-AE8D-61409957243C}" sibTransId="{3F25C473-02FD-4E69-B132-F9662E4BB10D}"/>
    <dgm:cxn modelId="{F95BD685-8732-47ED-8EEE-B61E2F83B25E}" type="presParOf" srcId="{FB159153-12F3-4A4B-8C37-90E4FA685A4F}" destId="{8ACD90F0-D33D-4068-99DE-5F01F260F395}" srcOrd="0" destOrd="0" presId="urn:microsoft.com/office/officeart/2005/8/layout/vList2"/>
    <dgm:cxn modelId="{2037A2C1-38DC-442A-BE37-58EC1BBF11B8}" type="presParOf" srcId="{FB159153-12F3-4A4B-8C37-90E4FA685A4F}" destId="{5EE17734-C7BA-4F1E-B52B-B0FD62B4C1B3}" srcOrd="1" destOrd="0" presId="urn:microsoft.com/office/officeart/2005/8/layout/vList2"/>
    <dgm:cxn modelId="{F24C7032-4F10-40DC-B326-128D0281CB30}" type="presParOf" srcId="{FB159153-12F3-4A4B-8C37-90E4FA685A4F}" destId="{0D1CE6CB-377B-4182-A4E0-A67440A49D6F}" srcOrd="2" destOrd="0" presId="urn:microsoft.com/office/officeart/2005/8/layout/vList2"/>
    <dgm:cxn modelId="{EE54C40A-1C0F-468F-9EF2-FF41D5C3FC3F}" type="presParOf" srcId="{FB159153-12F3-4A4B-8C37-90E4FA685A4F}" destId="{71AB894E-DEED-4F62-B04D-4603ED8F984F}" srcOrd="3" destOrd="0" presId="urn:microsoft.com/office/officeart/2005/8/layout/vList2"/>
    <dgm:cxn modelId="{45956B21-35F1-4981-A248-74263BCC9C6D}" type="presParOf" srcId="{FB159153-12F3-4A4B-8C37-90E4FA685A4F}" destId="{5F758C5F-51B5-4B0E-833B-4EECEA33EB59}" srcOrd="4" destOrd="0" presId="urn:microsoft.com/office/officeart/2005/8/layout/vList2"/>
    <dgm:cxn modelId="{FD29464F-F773-4B00-88C3-853919351AAF}" type="presParOf" srcId="{FB159153-12F3-4A4B-8C37-90E4FA685A4F}" destId="{51841B22-6502-4498-AB04-1BFFE94D2E6C}" srcOrd="5" destOrd="0" presId="urn:microsoft.com/office/officeart/2005/8/layout/vList2"/>
    <dgm:cxn modelId="{9D574B8F-84F9-42A7-B9BD-B9509E8E9E80}" type="presParOf" srcId="{FB159153-12F3-4A4B-8C37-90E4FA685A4F}" destId="{336C9D72-ACCF-4E4C-A189-B7FBB94508D9}"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96BB56-4BF2-4ADA-89EF-8626038B9489}"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zh-CN" altLang="en-US"/>
        </a:p>
      </dgm:t>
    </dgm:pt>
    <dgm:pt modelId="{2516CFFF-A5CC-4A44-B89F-34EBC3A6DC52}">
      <dgm:prSet phldrT="[文本]" custT="1"/>
      <dgm:spPr/>
      <dgm:t>
        <a:bodyPr/>
        <a:lstStyle/>
        <a:p>
          <a:r>
            <a:rPr lang="zh-CN" sz="2400" b="1" dirty="0" smtClean="0"/>
            <a:t>一、获取采购文件</a:t>
          </a:r>
          <a:endParaRPr lang="zh-CN" altLang="en-US" sz="2400" b="1" dirty="0"/>
        </a:p>
      </dgm:t>
    </dgm:pt>
    <dgm:pt modelId="{661376AB-3C41-4757-9FB8-E26CDDD06EB4}" cxnId="{9F67C2E4-02D7-4DAB-9AB8-20592D796201}" type="parTrans">
      <dgm:prSet/>
      <dgm:spPr/>
      <dgm:t>
        <a:bodyPr/>
        <a:lstStyle/>
        <a:p>
          <a:endParaRPr lang="zh-CN" altLang="en-US" sz="2400" b="1">
            <a:solidFill>
              <a:schemeClr val="tx1"/>
            </a:solidFill>
          </a:endParaRPr>
        </a:p>
      </dgm:t>
    </dgm:pt>
    <dgm:pt modelId="{4A93AF01-0CF1-4AD6-9CF1-B992ED4D7EC0}" cxnId="{9F67C2E4-02D7-4DAB-9AB8-20592D796201}" type="sibTrans">
      <dgm:prSet/>
      <dgm:spPr/>
      <dgm:t>
        <a:bodyPr/>
        <a:lstStyle/>
        <a:p>
          <a:endParaRPr lang="zh-CN" altLang="en-US" sz="2400" b="1">
            <a:solidFill>
              <a:schemeClr val="tx1"/>
            </a:solidFill>
          </a:endParaRPr>
        </a:p>
      </dgm:t>
    </dgm:pt>
    <dgm:pt modelId="{90B583DB-12BF-4024-813E-8AA876A38496}">
      <dgm:prSet phldrT="[文本]" custT="1"/>
      <dgm:spPr>
        <a:solidFill>
          <a:schemeClr val="accent2">
            <a:lumMod val="60000"/>
            <a:lumOff val="40000"/>
          </a:schemeClr>
        </a:solidFill>
        <a:ln>
          <a:solidFill>
            <a:srgbClr val="FFC000"/>
          </a:solidFill>
        </a:ln>
      </dgm:spPr>
      <dgm:t>
        <a:bodyPr/>
        <a:lstStyle/>
        <a:p>
          <a:r>
            <a:rPr lang="zh-CN" sz="2400" b="1" dirty="0" smtClean="0"/>
            <a:t>二、网上产品申报，制作汇总表</a:t>
          </a:r>
          <a:endParaRPr lang="zh-CN" altLang="en-US" sz="2400" b="1" dirty="0"/>
        </a:p>
      </dgm:t>
    </dgm:pt>
    <dgm:pt modelId="{EC65DD95-7F63-49E8-A7F9-4BDAB3295890}" cxnId="{A2C2FC79-524F-4054-AE45-71949390F93F}" type="parTrans">
      <dgm:prSet/>
      <dgm:spPr/>
      <dgm:t>
        <a:bodyPr/>
        <a:lstStyle/>
        <a:p>
          <a:endParaRPr lang="zh-CN" altLang="en-US" sz="2400" b="1">
            <a:solidFill>
              <a:schemeClr val="tx1"/>
            </a:solidFill>
          </a:endParaRPr>
        </a:p>
      </dgm:t>
    </dgm:pt>
    <dgm:pt modelId="{4D75248C-C04C-41FA-B02A-341059B04EF2}" cxnId="{A2C2FC79-524F-4054-AE45-71949390F93F}" type="sibTrans">
      <dgm:prSet/>
      <dgm:spPr/>
      <dgm:t>
        <a:bodyPr/>
        <a:lstStyle/>
        <a:p>
          <a:endParaRPr lang="zh-CN" altLang="en-US" sz="2400" b="1">
            <a:solidFill>
              <a:schemeClr val="tx1"/>
            </a:solidFill>
          </a:endParaRPr>
        </a:p>
      </dgm:t>
    </dgm:pt>
    <dgm:pt modelId="{58E5B125-7FD6-4374-87CD-B88AEA3C67EF}">
      <dgm:prSet phldrT="[文本]" custT="1"/>
      <dgm:spPr/>
      <dgm:t>
        <a:bodyPr/>
        <a:lstStyle/>
        <a:p>
          <a:r>
            <a:rPr lang="zh-CN" altLang="en-US" sz="2400" b="1" dirty="0" smtClean="0"/>
            <a:t>三</a:t>
          </a:r>
          <a:r>
            <a:rPr lang="zh-CN" sz="2400" b="1" dirty="0" smtClean="0"/>
            <a:t>、递交资格证明材料</a:t>
          </a:r>
          <a:endParaRPr lang="zh-CN" altLang="en-US" sz="2400" b="1" dirty="0"/>
        </a:p>
      </dgm:t>
    </dgm:pt>
    <dgm:pt modelId="{420A7B6B-37A9-4F06-B7DC-F4B3EFBDEFAB}" cxnId="{1BD58BFC-2409-4681-A410-D7CE27960F01}" type="parTrans">
      <dgm:prSet/>
      <dgm:spPr/>
      <dgm:t>
        <a:bodyPr/>
        <a:lstStyle/>
        <a:p>
          <a:endParaRPr lang="zh-CN" altLang="en-US" sz="2400" b="1">
            <a:solidFill>
              <a:schemeClr val="tx1"/>
            </a:solidFill>
          </a:endParaRPr>
        </a:p>
      </dgm:t>
    </dgm:pt>
    <dgm:pt modelId="{8D9C1FBE-D9F3-415F-B993-74370EC8BD5B}" cxnId="{1BD58BFC-2409-4681-A410-D7CE27960F01}" type="sibTrans">
      <dgm:prSet/>
      <dgm:spPr/>
      <dgm:t>
        <a:bodyPr/>
        <a:lstStyle/>
        <a:p>
          <a:endParaRPr lang="zh-CN" altLang="en-US" sz="2400" b="1">
            <a:solidFill>
              <a:schemeClr val="tx1"/>
            </a:solidFill>
          </a:endParaRPr>
        </a:p>
      </dgm:t>
    </dgm:pt>
    <dgm:pt modelId="{A56BC2A1-0982-407D-A541-B230F1AA8C04}">
      <dgm:prSet custT="1"/>
      <dgm:spPr/>
      <dgm:t>
        <a:bodyPr/>
        <a:lstStyle/>
        <a:p>
          <a:r>
            <a:rPr lang="zh-CN" altLang="en-US" sz="2400" b="1" dirty="0" smtClean="0"/>
            <a:t>四、查看汇总表、资格证明材料审核进度</a:t>
          </a:r>
        </a:p>
      </dgm:t>
    </dgm:pt>
    <dgm:pt modelId="{D6A9063E-79F1-4900-AE8D-61409957243C}" cxnId="{78E0FA54-B642-4D86-AAAC-1E120581FDFE}" type="parTrans">
      <dgm:prSet/>
      <dgm:spPr/>
      <dgm:t>
        <a:bodyPr/>
        <a:lstStyle/>
        <a:p>
          <a:endParaRPr lang="zh-CN" altLang="en-US"/>
        </a:p>
      </dgm:t>
    </dgm:pt>
    <dgm:pt modelId="{3F25C473-02FD-4E69-B132-F9662E4BB10D}" cxnId="{78E0FA54-B642-4D86-AAAC-1E120581FDFE}" type="sibTrans">
      <dgm:prSet/>
      <dgm:spPr/>
      <dgm:t>
        <a:bodyPr/>
        <a:lstStyle/>
        <a:p>
          <a:endParaRPr lang="zh-CN" altLang="en-US"/>
        </a:p>
      </dgm:t>
    </dgm:pt>
    <dgm:pt modelId="{FB159153-12F3-4A4B-8C37-90E4FA685A4F}" type="pres">
      <dgm:prSet presAssocID="{4B96BB56-4BF2-4ADA-89EF-8626038B9489}" presName="linear" presStyleCnt="0">
        <dgm:presLayoutVars>
          <dgm:animLvl val="lvl"/>
          <dgm:resizeHandles val="exact"/>
        </dgm:presLayoutVars>
      </dgm:prSet>
      <dgm:spPr/>
      <dgm:t>
        <a:bodyPr/>
        <a:lstStyle/>
        <a:p>
          <a:endParaRPr lang="zh-CN" altLang="en-US"/>
        </a:p>
      </dgm:t>
    </dgm:pt>
    <dgm:pt modelId="{8ACD90F0-D33D-4068-99DE-5F01F260F395}" type="pres">
      <dgm:prSet presAssocID="{2516CFFF-A5CC-4A44-B89F-34EBC3A6DC52}" presName="parentText" presStyleLbl="node1" presStyleIdx="0" presStyleCnt="4">
        <dgm:presLayoutVars>
          <dgm:chMax val="0"/>
          <dgm:bulletEnabled val="1"/>
        </dgm:presLayoutVars>
      </dgm:prSet>
      <dgm:spPr/>
      <dgm:t>
        <a:bodyPr/>
        <a:lstStyle/>
        <a:p>
          <a:endParaRPr lang="zh-CN" altLang="en-US"/>
        </a:p>
      </dgm:t>
    </dgm:pt>
    <dgm:pt modelId="{5EE17734-C7BA-4F1E-B52B-B0FD62B4C1B3}" type="pres">
      <dgm:prSet presAssocID="{4A93AF01-0CF1-4AD6-9CF1-B992ED4D7EC0}" presName="spacer" presStyleCnt="0"/>
      <dgm:spPr/>
    </dgm:pt>
    <dgm:pt modelId="{0D1CE6CB-377B-4182-A4E0-A67440A49D6F}" type="pres">
      <dgm:prSet presAssocID="{90B583DB-12BF-4024-813E-8AA876A38496}" presName="parentText" presStyleLbl="node1" presStyleIdx="1" presStyleCnt="4">
        <dgm:presLayoutVars>
          <dgm:chMax val="0"/>
          <dgm:bulletEnabled val="1"/>
        </dgm:presLayoutVars>
      </dgm:prSet>
      <dgm:spPr/>
      <dgm:t>
        <a:bodyPr/>
        <a:lstStyle/>
        <a:p>
          <a:endParaRPr lang="zh-CN" altLang="en-US"/>
        </a:p>
      </dgm:t>
    </dgm:pt>
    <dgm:pt modelId="{71AB894E-DEED-4F62-B04D-4603ED8F984F}" type="pres">
      <dgm:prSet presAssocID="{4D75248C-C04C-41FA-B02A-341059B04EF2}" presName="spacer" presStyleCnt="0"/>
      <dgm:spPr/>
    </dgm:pt>
    <dgm:pt modelId="{5F758C5F-51B5-4B0E-833B-4EECEA33EB59}" type="pres">
      <dgm:prSet presAssocID="{58E5B125-7FD6-4374-87CD-B88AEA3C67EF}" presName="parentText" presStyleLbl="node1" presStyleIdx="2" presStyleCnt="4">
        <dgm:presLayoutVars>
          <dgm:chMax val="0"/>
          <dgm:bulletEnabled val="1"/>
        </dgm:presLayoutVars>
      </dgm:prSet>
      <dgm:spPr/>
      <dgm:t>
        <a:bodyPr/>
        <a:lstStyle/>
        <a:p>
          <a:endParaRPr lang="zh-CN" altLang="en-US"/>
        </a:p>
      </dgm:t>
    </dgm:pt>
    <dgm:pt modelId="{51841B22-6502-4498-AB04-1BFFE94D2E6C}" type="pres">
      <dgm:prSet presAssocID="{8D9C1FBE-D9F3-415F-B993-74370EC8BD5B}" presName="spacer" presStyleCnt="0"/>
      <dgm:spPr/>
    </dgm:pt>
    <dgm:pt modelId="{336C9D72-ACCF-4E4C-A189-B7FBB94508D9}" type="pres">
      <dgm:prSet presAssocID="{A56BC2A1-0982-407D-A541-B230F1AA8C04}" presName="parentText" presStyleLbl="node1" presStyleIdx="3" presStyleCnt="4">
        <dgm:presLayoutVars>
          <dgm:chMax val="0"/>
          <dgm:bulletEnabled val="1"/>
        </dgm:presLayoutVars>
      </dgm:prSet>
      <dgm:spPr/>
      <dgm:t>
        <a:bodyPr/>
        <a:lstStyle/>
        <a:p>
          <a:endParaRPr lang="zh-CN" altLang="en-US"/>
        </a:p>
      </dgm:t>
    </dgm:pt>
  </dgm:ptLst>
  <dgm:cxnLst>
    <dgm:cxn modelId="{A2C2FC79-524F-4054-AE45-71949390F93F}" srcId="{4B96BB56-4BF2-4ADA-89EF-8626038B9489}" destId="{90B583DB-12BF-4024-813E-8AA876A38496}" srcOrd="1" destOrd="0" parTransId="{EC65DD95-7F63-49E8-A7F9-4BDAB3295890}" sibTransId="{4D75248C-C04C-41FA-B02A-341059B04EF2}"/>
    <dgm:cxn modelId="{9B22745E-E801-40AF-8671-B5964108B0A3}" type="presOf" srcId="{58E5B125-7FD6-4374-87CD-B88AEA3C67EF}" destId="{5F758C5F-51B5-4B0E-833B-4EECEA33EB59}" srcOrd="0" destOrd="0" presId="urn:microsoft.com/office/officeart/2005/8/layout/vList2"/>
    <dgm:cxn modelId="{1BD58BFC-2409-4681-A410-D7CE27960F01}" srcId="{4B96BB56-4BF2-4ADA-89EF-8626038B9489}" destId="{58E5B125-7FD6-4374-87CD-B88AEA3C67EF}" srcOrd="2" destOrd="0" parTransId="{420A7B6B-37A9-4F06-B7DC-F4B3EFBDEFAB}" sibTransId="{8D9C1FBE-D9F3-415F-B993-74370EC8BD5B}"/>
    <dgm:cxn modelId="{2225D023-03C7-436F-8433-7C80A6B828D7}" type="presOf" srcId="{90B583DB-12BF-4024-813E-8AA876A38496}" destId="{0D1CE6CB-377B-4182-A4E0-A67440A49D6F}" srcOrd="0" destOrd="0" presId="urn:microsoft.com/office/officeart/2005/8/layout/vList2"/>
    <dgm:cxn modelId="{01FD7D4A-6F9D-47A1-A822-2F9FAAEC8664}" type="presOf" srcId="{2516CFFF-A5CC-4A44-B89F-34EBC3A6DC52}" destId="{8ACD90F0-D33D-4068-99DE-5F01F260F395}" srcOrd="0" destOrd="0" presId="urn:microsoft.com/office/officeart/2005/8/layout/vList2"/>
    <dgm:cxn modelId="{9F67C2E4-02D7-4DAB-9AB8-20592D796201}" srcId="{4B96BB56-4BF2-4ADA-89EF-8626038B9489}" destId="{2516CFFF-A5CC-4A44-B89F-34EBC3A6DC52}" srcOrd="0" destOrd="0" parTransId="{661376AB-3C41-4757-9FB8-E26CDDD06EB4}" sibTransId="{4A93AF01-0CF1-4AD6-9CF1-B992ED4D7EC0}"/>
    <dgm:cxn modelId="{A6FE46A9-24B3-4C4E-982B-10775492F73B}" type="presOf" srcId="{4B96BB56-4BF2-4ADA-89EF-8626038B9489}" destId="{FB159153-12F3-4A4B-8C37-90E4FA685A4F}" srcOrd="0" destOrd="0" presId="urn:microsoft.com/office/officeart/2005/8/layout/vList2"/>
    <dgm:cxn modelId="{78E0FA54-B642-4D86-AAAC-1E120581FDFE}" srcId="{4B96BB56-4BF2-4ADA-89EF-8626038B9489}" destId="{A56BC2A1-0982-407D-A541-B230F1AA8C04}" srcOrd="3" destOrd="0" parTransId="{D6A9063E-79F1-4900-AE8D-61409957243C}" sibTransId="{3F25C473-02FD-4E69-B132-F9662E4BB10D}"/>
    <dgm:cxn modelId="{E451FD15-4DC1-4476-8EA0-67055EDA3077}" type="presOf" srcId="{A56BC2A1-0982-407D-A541-B230F1AA8C04}" destId="{336C9D72-ACCF-4E4C-A189-B7FBB94508D9}" srcOrd="0" destOrd="0" presId="urn:microsoft.com/office/officeart/2005/8/layout/vList2"/>
    <dgm:cxn modelId="{CD31B932-AAA4-4997-BCEB-DEE1A5887A2C}" type="presParOf" srcId="{FB159153-12F3-4A4B-8C37-90E4FA685A4F}" destId="{8ACD90F0-D33D-4068-99DE-5F01F260F395}" srcOrd="0" destOrd="0" presId="urn:microsoft.com/office/officeart/2005/8/layout/vList2"/>
    <dgm:cxn modelId="{E7E94F96-CB0A-4C0E-9DD0-92AEB6E480AA}" type="presParOf" srcId="{FB159153-12F3-4A4B-8C37-90E4FA685A4F}" destId="{5EE17734-C7BA-4F1E-B52B-B0FD62B4C1B3}" srcOrd="1" destOrd="0" presId="urn:microsoft.com/office/officeart/2005/8/layout/vList2"/>
    <dgm:cxn modelId="{27E7DB21-C8D0-46E4-AF3F-9941E1341BA3}" type="presParOf" srcId="{FB159153-12F3-4A4B-8C37-90E4FA685A4F}" destId="{0D1CE6CB-377B-4182-A4E0-A67440A49D6F}" srcOrd="2" destOrd="0" presId="urn:microsoft.com/office/officeart/2005/8/layout/vList2"/>
    <dgm:cxn modelId="{1B97715E-591D-4C1D-9136-E758C7BE14D9}" type="presParOf" srcId="{FB159153-12F3-4A4B-8C37-90E4FA685A4F}" destId="{71AB894E-DEED-4F62-B04D-4603ED8F984F}" srcOrd="3" destOrd="0" presId="urn:microsoft.com/office/officeart/2005/8/layout/vList2"/>
    <dgm:cxn modelId="{94036E91-CE73-4F2A-AD7D-01558AFE4556}" type="presParOf" srcId="{FB159153-12F3-4A4B-8C37-90E4FA685A4F}" destId="{5F758C5F-51B5-4B0E-833B-4EECEA33EB59}" srcOrd="4" destOrd="0" presId="urn:microsoft.com/office/officeart/2005/8/layout/vList2"/>
    <dgm:cxn modelId="{B294AE63-2E47-4D0B-A451-6ED2A15E0EE0}" type="presParOf" srcId="{FB159153-12F3-4A4B-8C37-90E4FA685A4F}" destId="{51841B22-6502-4498-AB04-1BFFE94D2E6C}" srcOrd="5" destOrd="0" presId="urn:microsoft.com/office/officeart/2005/8/layout/vList2"/>
    <dgm:cxn modelId="{E1286FD5-DF1E-499D-AA48-65C7FFC00475}" type="presParOf" srcId="{FB159153-12F3-4A4B-8C37-90E4FA685A4F}" destId="{336C9D72-ACCF-4E4C-A189-B7FBB94508D9}"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96BB56-4BF2-4ADA-89EF-8626038B9489}"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zh-CN" altLang="en-US"/>
        </a:p>
      </dgm:t>
    </dgm:pt>
    <dgm:pt modelId="{2516CFFF-A5CC-4A44-B89F-34EBC3A6DC52}">
      <dgm:prSet phldrT="[文本]" custT="1"/>
      <dgm:spPr>
        <a:solidFill>
          <a:schemeClr val="accent1">
            <a:lumMod val="60000"/>
            <a:lumOff val="40000"/>
          </a:schemeClr>
        </a:solidFill>
      </dgm:spPr>
      <dgm:t>
        <a:bodyPr/>
        <a:lstStyle/>
        <a:p>
          <a:r>
            <a:rPr lang="en-US" altLang="zh-CN" sz="2200" b="1" dirty="0" smtClean="0"/>
            <a:t>1</a:t>
          </a:r>
          <a:r>
            <a:rPr lang="zh-CN" altLang="en-US" sz="2200" b="1" dirty="0" smtClean="0"/>
            <a:t>、登录数据管理平台</a:t>
          </a:r>
          <a:endParaRPr lang="zh-CN" altLang="en-US" sz="2200" b="1" dirty="0"/>
        </a:p>
      </dgm:t>
    </dgm:pt>
    <dgm:pt modelId="{661376AB-3C41-4757-9FB8-E26CDDD06EB4}" cxnId="{9F67C2E4-02D7-4DAB-9AB8-20592D796201}" type="parTrans">
      <dgm:prSet/>
      <dgm:spPr/>
      <dgm:t>
        <a:bodyPr/>
        <a:lstStyle/>
        <a:p>
          <a:endParaRPr lang="zh-CN" altLang="en-US" sz="2200" b="1">
            <a:solidFill>
              <a:schemeClr val="tx1"/>
            </a:solidFill>
          </a:endParaRPr>
        </a:p>
      </dgm:t>
    </dgm:pt>
    <dgm:pt modelId="{4A93AF01-0CF1-4AD6-9CF1-B992ED4D7EC0}" cxnId="{9F67C2E4-02D7-4DAB-9AB8-20592D796201}" type="sibTrans">
      <dgm:prSet/>
      <dgm:spPr/>
      <dgm:t>
        <a:bodyPr/>
        <a:lstStyle/>
        <a:p>
          <a:endParaRPr lang="zh-CN" altLang="en-US" sz="2200" b="1">
            <a:solidFill>
              <a:schemeClr val="tx1"/>
            </a:solidFill>
          </a:endParaRPr>
        </a:p>
      </dgm:t>
    </dgm:pt>
    <dgm:pt modelId="{90B583DB-12BF-4024-813E-8AA876A38496}">
      <dgm:prSet phldrT="[文本]" custT="1"/>
      <dgm:spPr/>
      <dgm:t>
        <a:bodyPr/>
        <a:lstStyle/>
        <a:p>
          <a:r>
            <a:rPr lang="en-US" altLang="zh-CN" sz="2200" b="1" dirty="0" smtClean="0"/>
            <a:t>2</a:t>
          </a:r>
          <a:r>
            <a:rPr lang="zh-CN" altLang="en-US" sz="2200" b="1" dirty="0" smtClean="0"/>
            <a:t>、项目产品授权</a:t>
          </a:r>
          <a:endParaRPr lang="zh-CN" altLang="en-US" sz="2200" b="1" dirty="0"/>
        </a:p>
      </dgm:t>
    </dgm:pt>
    <dgm:pt modelId="{EC65DD95-7F63-49E8-A7F9-4BDAB3295890}" cxnId="{A2C2FC79-524F-4054-AE45-71949390F93F}" type="parTrans">
      <dgm:prSet/>
      <dgm:spPr/>
      <dgm:t>
        <a:bodyPr/>
        <a:lstStyle/>
        <a:p>
          <a:endParaRPr lang="zh-CN" altLang="en-US" sz="2200" b="1">
            <a:solidFill>
              <a:schemeClr val="tx1"/>
            </a:solidFill>
          </a:endParaRPr>
        </a:p>
      </dgm:t>
    </dgm:pt>
    <dgm:pt modelId="{4D75248C-C04C-41FA-B02A-341059B04EF2}" cxnId="{A2C2FC79-524F-4054-AE45-71949390F93F}" type="sibTrans">
      <dgm:prSet/>
      <dgm:spPr/>
      <dgm:t>
        <a:bodyPr/>
        <a:lstStyle/>
        <a:p>
          <a:endParaRPr lang="zh-CN" altLang="en-US" sz="2200" b="1">
            <a:solidFill>
              <a:schemeClr val="tx1"/>
            </a:solidFill>
          </a:endParaRPr>
        </a:p>
      </dgm:t>
    </dgm:pt>
    <dgm:pt modelId="{776F7562-8BF4-452B-B573-1C135AF60DD4}">
      <dgm:prSet phldrT="[文本]" custT="1"/>
      <dgm:spPr/>
      <dgm:t>
        <a:bodyPr/>
        <a:lstStyle/>
        <a:p>
          <a:r>
            <a:rPr lang="en-US" altLang="zh-CN" sz="2200" b="1" dirty="0" smtClean="0"/>
            <a:t>3</a:t>
          </a:r>
          <a:r>
            <a:rPr lang="zh-CN" altLang="en-US" sz="2200" b="1" dirty="0" smtClean="0"/>
            <a:t>、项目数据管理</a:t>
          </a:r>
          <a:endParaRPr lang="zh-CN" altLang="en-US" sz="2200" b="1" dirty="0"/>
        </a:p>
      </dgm:t>
    </dgm:pt>
    <dgm:pt modelId="{B3941550-77C5-4D3E-A4C1-55A29A4150BA}" cxnId="{1EA6D9C9-ED4C-4FD9-9AE1-83999778ED7C}" type="parTrans">
      <dgm:prSet/>
      <dgm:spPr/>
      <dgm:t>
        <a:bodyPr/>
        <a:lstStyle/>
        <a:p>
          <a:endParaRPr lang="zh-CN" altLang="en-US" sz="2200" b="1">
            <a:solidFill>
              <a:schemeClr val="tx1"/>
            </a:solidFill>
          </a:endParaRPr>
        </a:p>
      </dgm:t>
    </dgm:pt>
    <dgm:pt modelId="{257E93B3-99A1-43A5-9FF3-2596AA0AE004}" cxnId="{1EA6D9C9-ED4C-4FD9-9AE1-83999778ED7C}" type="sibTrans">
      <dgm:prSet/>
      <dgm:spPr/>
      <dgm:t>
        <a:bodyPr/>
        <a:lstStyle/>
        <a:p>
          <a:endParaRPr lang="zh-CN" altLang="en-US" sz="2200" b="1">
            <a:solidFill>
              <a:schemeClr val="tx1"/>
            </a:solidFill>
          </a:endParaRPr>
        </a:p>
      </dgm:t>
    </dgm:pt>
    <dgm:pt modelId="{58E5B125-7FD6-4374-87CD-B88AEA3C67EF}">
      <dgm:prSet phldrT="[文本]" custT="1"/>
      <dgm:spPr/>
      <dgm:t>
        <a:bodyPr/>
        <a:lstStyle/>
        <a:p>
          <a:r>
            <a:rPr lang="en-US" altLang="zh-CN" sz="2200" b="1" dirty="0" smtClean="0"/>
            <a:t>4</a:t>
          </a:r>
          <a:r>
            <a:rPr lang="zh-CN" altLang="en-US" sz="2200" b="1" dirty="0" smtClean="0"/>
            <a:t>、提交汇总表</a:t>
          </a:r>
          <a:endParaRPr lang="zh-CN" altLang="en-US" sz="2200" b="1" dirty="0"/>
        </a:p>
      </dgm:t>
    </dgm:pt>
    <dgm:pt modelId="{420A7B6B-37A9-4F06-B7DC-F4B3EFBDEFAB}" cxnId="{1BD58BFC-2409-4681-A410-D7CE27960F01}" type="parTrans">
      <dgm:prSet/>
      <dgm:spPr/>
      <dgm:t>
        <a:bodyPr/>
        <a:lstStyle/>
        <a:p>
          <a:endParaRPr lang="zh-CN" altLang="en-US" sz="2200" b="1">
            <a:solidFill>
              <a:schemeClr val="tx1"/>
            </a:solidFill>
          </a:endParaRPr>
        </a:p>
      </dgm:t>
    </dgm:pt>
    <dgm:pt modelId="{8D9C1FBE-D9F3-415F-B993-74370EC8BD5B}" cxnId="{1BD58BFC-2409-4681-A410-D7CE27960F01}" type="sibTrans">
      <dgm:prSet/>
      <dgm:spPr/>
      <dgm:t>
        <a:bodyPr/>
        <a:lstStyle/>
        <a:p>
          <a:endParaRPr lang="zh-CN" altLang="en-US" sz="2200" b="1">
            <a:solidFill>
              <a:schemeClr val="tx1"/>
            </a:solidFill>
          </a:endParaRPr>
        </a:p>
      </dgm:t>
    </dgm:pt>
    <dgm:pt modelId="{FB159153-12F3-4A4B-8C37-90E4FA685A4F}" type="pres">
      <dgm:prSet presAssocID="{4B96BB56-4BF2-4ADA-89EF-8626038B9489}" presName="linear" presStyleCnt="0">
        <dgm:presLayoutVars>
          <dgm:animLvl val="lvl"/>
          <dgm:resizeHandles val="exact"/>
        </dgm:presLayoutVars>
      </dgm:prSet>
      <dgm:spPr/>
      <dgm:t>
        <a:bodyPr/>
        <a:lstStyle/>
        <a:p>
          <a:endParaRPr lang="zh-CN" altLang="en-US"/>
        </a:p>
      </dgm:t>
    </dgm:pt>
    <dgm:pt modelId="{8ACD90F0-D33D-4068-99DE-5F01F260F395}" type="pres">
      <dgm:prSet presAssocID="{2516CFFF-A5CC-4A44-B89F-34EBC3A6DC52}" presName="parentText" presStyleLbl="node1" presStyleIdx="0" presStyleCnt="4" custLinFactNeighborX="539" custLinFactNeighborY="-14492">
        <dgm:presLayoutVars>
          <dgm:chMax val="0"/>
          <dgm:bulletEnabled val="1"/>
        </dgm:presLayoutVars>
      </dgm:prSet>
      <dgm:spPr/>
      <dgm:t>
        <a:bodyPr/>
        <a:lstStyle/>
        <a:p>
          <a:endParaRPr lang="zh-CN" altLang="en-US"/>
        </a:p>
      </dgm:t>
    </dgm:pt>
    <dgm:pt modelId="{5EE17734-C7BA-4F1E-B52B-B0FD62B4C1B3}" type="pres">
      <dgm:prSet presAssocID="{4A93AF01-0CF1-4AD6-9CF1-B992ED4D7EC0}" presName="spacer" presStyleCnt="0"/>
      <dgm:spPr/>
    </dgm:pt>
    <dgm:pt modelId="{0D1CE6CB-377B-4182-A4E0-A67440A49D6F}" type="pres">
      <dgm:prSet presAssocID="{90B583DB-12BF-4024-813E-8AA876A38496}" presName="parentText" presStyleLbl="node1" presStyleIdx="1" presStyleCnt="4">
        <dgm:presLayoutVars>
          <dgm:chMax val="0"/>
          <dgm:bulletEnabled val="1"/>
        </dgm:presLayoutVars>
      </dgm:prSet>
      <dgm:spPr/>
      <dgm:t>
        <a:bodyPr/>
        <a:lstStyle/>
        <a:p>
          <a:endParaRPr lang="zh-CN" altLang="en-US"/>
        </a:p>
      </dgm:t>
    </dgm:pt>
    <dgm:pt modelId="{71AB894E-DEED-4F62-B04D-4603ED8F984F}" type="pres">
      <dgm:prSet presAssocID="{4D75248C-C04C-41FA-B02A-341059B04EF2}" presName="spacer" presStyleCnt="0"/>
      <dgm:spPr/>
    </dgm:pt>
    <dgm:pt modelId="{AB73DF8A-D040-4582-BEB9-2E67712D1CD6}" type="pres">
      <dgm:prSet presAssocID="{776F7562-8BF4-452B-B573-1C135AF60DD4}" presName="parentText" presStyleLbl="node1" presStyleIdx="2" presStyleCnt="4">
        <dgm:presLayoutVars>
          <dgm:chMax val="0"/>
          <dgm:bulletEnabled val="1"/>
        </dgm:presLayoutVars>
      </dgm:prSet>
      <dgm:spPr/>
      <dgm:t>
        <a:bodyPr/>
        <a:lstStyle/>
        <a:p>
          <a:endParaRPr lang="zh-CN" altLang="en-US"/>
        </a:p>
      </dgm:t>
    </dgm:pt>
    <dgm:pt modelId="{A8FD216D-7BEF-4282-A3F2-20AD55E64931}" type="pres">
      <dgm:prSet presAssocID="{257E93B3-99A1-43A5-9FF3-2596AA0AE004}" presName="spacer" presStyleCnt="0"/>
      <dgm:spPr/>
    </dgm:pt>
    <dgm:pt modelId="{5F758C5F-51B5-4B0E-833B-4EECEA33EB59}" type="pres">
      <dgm:prSet presAssocID="{58E5B125-7FD6-4374-87CD-B88AEA3C67EF}" presName="parentText" presStyleLbl="node1" presStyleIdx="3" presStyleCnt="4">
        <dgm:presLayoutVars>
          <dgm:chMax val="0"/>
          <dgm:bulletEnabled val="1"/>
        </dgm:presLayoutVars>
      </dgm:prSet>
      <dgm:spPr/>
      <dgm:t>
        <a:bodyPr/>
        <a:lstStyle/>
        <a:p>
          <a:endParaRPr lang="zh-CN" altLang="en-US"/>
        </a:p>
      </dgm:t>
    </dgm:pt>
  </dgm:ptLst>
  <dgm:cxnLst>
    <dgm:cxn modelId="{A9D4E93A-5A62-4403-A7E5-416C361292A3}" type="presOf" srcId="{776F7562-8BF4-452B-B573-1C135AF60DD4}" destId="{AB73DF8A-D040-4582-BEB9-2E67712D1CD6}" srcOrd="0" destOrd="0" presId="urn:microsoft.com/office/officeart/2005/8/layout/vList2"/>
    <dgm:cxn modelId="{8027A61C-887A-47A9-A9F9-94F5A28D3448}" type="presOf" srcId="{4B96BB56-4BF2-4ADA-89EF-8626038B9489}" destId="{FB159153-12F3-4A4B-8C37-90E4FA685A4F}" srcOrd="0" destOrd="0" presId="urn:microsoft.com/office/officeart/2005/8/layout/vList2"/>
    <dgm:cxn modelId="{1EA6D9C9-ED4C-4FD9-9AE1-83999778ED7C}" srcId="{4B96BB56-4BF2-4ADA-89EF-8626038B9489}" destId="{776F7562-8BF4-452B-B573-1C135AF60DD4}" srcOrd="2" destOrd="0" parTransId="{B3941550-77C5-4D3E-A4C1-55A29A4150BA}" sibTransId="{257E93B3-99A1-43A5-9FF3-2596AA0AE004}"/>
    <dgm:cxn modelId="{DE09C3B6-3A00-4A08-82BA-9909D57DE5F8}" type="presOf" srcId="{2516CFFF-A5CC-4A44-B89F-34EBC3A6DC52}" destId="{8ACD90F0-D33D-4068-99DE-5F01F260F395}" srcOrd="0" destOrd="0" presId="urn:microsoft.com/office/officeart/2005/8/layout/vList2"/>
    <dgm:cxn modelId="{A2C2FC79-524F-4054-AE45-71949390F93F}" srcId="{4B96BB56-4BF2-4ADA-89EF-8626038B9489}" destId="{90B583DB-12BF-4024-813E-8AA876A38496}" srcOrd="1" destOrd="0" parTransId="{EC65DD95-7F63-49E8-A7F9-4BDAB3295890}" sibTransId="{4D75248C-C04C-41FA-B02A-341059B04EF2}"/>
    <dgm:cxn modelId="{CA10AF54-53FB-446D-856C-D8D5D047D882}" type="presOf" srcId="{90B583DB-12BF-4024-813E-8AA876A38496}" destId="{0D1CE6CB-377B-4182-A4E0-A67440A49D6F}" srcOrd="0" destOrd="0" presId="urn:microsoft.com/office/officeart/2005/8/layout/vList2"/>
    <dgm:cxn modelId="{9F67C2E4-02D7-4DAB-9AB8-20592D796201}" srcId="{4B96BB56-4BF2-4ADA-89EF-8626038B9489}" destId="{2516CFFF-A5CC-4A44-B89F-34EBC3A6DC52}" srcOrd="0" destOrd="0" parTransId="{661376AB-3C41-4757-9FB8-E26CDDD06EB4}" sibTransId="{4A93AF01-0CF1-4AD6-9CF1-B992ED4D7EC0}"/>
    <dgm:cxn modelId="{FA14470D-402E-44A2-8A96-9A6C2C5F3FED}" type="presOf" srcId="{58E5B125-7FD6-4374-87CD-B88AEA3C67EF}" destId="{5F758C5F-51B5-4B0E-833B-4EECEA33EB59}" srcOrd="0" destOrd="0" presId="urn:microsoft.com/office/officeart/2005/8/layout/vList2"/>
    <dgm:cxn modelId="{1BD58BFC-2409-4681-A410-D7CE27960F01}" srcId="{4B96BB56-4BF2-4ADA-89EF-8626038B9489}" destId="{58E5B125-7FD6-4374-87CD-B88AEA3C67EF}" srcOrd="3" destOrd="0" parTransId="{420A7B6B-37A9-4F06-B7DC-F4B3EFBDEFAB}" sibTransId="{8D9C1FBE-D9F3-415F-B993-74370EC8BD5B}"/>
    <dgm:cxn modelId="{DA1CF877-905A-406E-9CFA-3750397DD729}" type="presParOf" srcId="{FB159153-12F3-4A4B-8C37-90E4FA685A4F}" destId="{8ACD90F0-D33D-4068-99DE-5F01F260F395}" srcOrd="0" destOrd="0" presId="urn:microsoft.com/office/officeart/2005/8/layout/vList2"/>
    <dgm:cxn modelId="{5936075A-B49C-471D-A46A-C0FB9AECF5CA}" type="presParOf" srcId="{FB159153-12F3-4A4B-8C37-90E4FA685A4F}" destId="{5EE17734-C7BA-4F1E-B52B-B0FD62B4C1B3}" srcOrd="1" destOrd="0" presId="urn:microsoft.com/office/officeart/2005/8/layout/vList2"/>
    <dgm:cxn modelId="{AC67AE5C-E0F7-42CD-8E0D-9AF8B041E28D}" type="presParOf" srcId="{FB159153-12F3-4A4B-8C37-90E4FA685A4F}" destId="{0D1CE6CB-377B-4182-A4E0-A67440A49D6F}" srcOrd="2" destOrd="0" presId="urn:microsoft.com/office/officeart/2005/8/layout/vList2"/>
    <dgm:cxn modelId="{51F8E0AC-8C27-4059-8A89-ECE202EA39DF}" type="presParOf" srcId="{FB159153-12F3-4A4B-8C37-90E4FA685A4F}" destId="{71AB894E-DEED-4F62-B04D-4603ED8F984F}" srcOrd="3" destOrd="0" presId="urn:microsoft.com/office/officeart/2005/8/layout/vList2"/>
    <dgm:cxn modelId="{D8B0D545-D187-4C4B-AF91-F23EF681C6F7}" type="presParOf" srcId="{FB159153-12F3-4A4B-8C37-90E4FA685A4F}" destId="{AB73DF8A-D040-4582-BEB9-2E67712D1CD6}" srcOrd="4" destOrd="0" presId="urn:microsoft.com/office/officeart/2005/8/layout/vList2"/>
    <dgm:cxn modelId="{5BC4E0B6-8913-455D-A48A-28CF9501CB2B}" type="presParOf" srcId="{FB159153-12F3-4A4B-8C37-90E4FA685A4F}" destId="{A8FD216D-7BEF-4282-A3F2-20AD55E64931}" srcOrd="5" destOrd="0" presId="urn:microsoft.com/office/officeart/2005/8/layout/vList2"/>
    <dgm:cxn modelId="{2B91E0F6-312B-423F-8789-BE2AB2A1F244}" type="presParOf" srcId="{FB159153-12F3-4A4B-8C37-90E4FA685A4F}" destId="{5F758C5F-51B5-4B0E-833B-4EECEA33EB59}"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96BB56-4BF2-4ADA-89EF-8626038B9489}"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zh-CN" altLang="en-US"/>
        </a:p>
      </dgm:t>
    </dgm:pt>
    <dgm:pt modelId="{2516CFFF-A5CC-4A44-B89F-34EBC3A6DC52}">
      <dgm:prSet phldrT="[文本]" custT="1"/>
      <dgm:spPr/>
      <dgm:t>
        <a:bodyPr/>
        <a:lstStyle/>
        <a:p>
          <a:r>
            <a:rPr lang="en-US" altLang="zh-CN" sz="2200" b="1" dirty="0" smtClean="0"/>
            <a:t>1</a:t>
          </a:r>
          <a:r>
            <a:rPr lang="zh-CN" altLang="en-US" sz="2200" b="1" dirty="0" smtClean="0"/>
            <a:t>、登录数据管理平台</a:t>
          </a:r>
          <a:endParaRPr lang="zh-CN" altLang="en-US" sz="2200" b="1" dirty="0"/>
        </a:p>
      </dgm:t>
    </dgm:pt>
    <dgm:pt modelId="{661376AB-3C41-4757-9FB8-E26CDDD06EB4}" cxnId="{9F67C2E4-02D7-4DAB-9AB8-20592D796201}" type="parTrans">
      <dgm:prSet/>
      <dgm:spPr/>
      <dgm:t>
        <a:bodyPr/>
        <a:lstStyle/>
        <a:p>
          <a:endParaRPr lang="zh-CN" altLang="en-US" sz="2200" b="1">
            <a:solidFill>
              <a:schemeClr val="tx1"/>
            </a:solidFill>
          </a:endParaRPr>
        </a:p>
      </dgm:t>
    </dgm:pt>
    <dgm:pt modelId="{4A93AF01-0CF1-4AD6-9CF1-B992ED4D7EC0}" cxnId="{9F67C2E4-02D7-4DAB-9AB8-20592D796201}" type="sibTrans">
      <dgm:prSet/>
      <dgm:spPr/>
      <dgm:t>
        <a:bodyPr/>
        <a:lstStyle/>
        <a:p>
          <a:endParaRPr lang="zh-CN" altLang="en-US" sz="2200" b="1">
            <a:solidFill>
              <a:schemeClr val="tx1"/>
            </a:solidFill>
          </a:endParaRPr>
        </a:p>
      </dgm:t>
    </dgm:pt>
    <dgm:pt modelId="{90B583DB-12BF-4024-813E-8AA876A38496}">
      <dgm:prSet phldrT="[文本]" custT="1"/>
      <dgm:spPr>
        <a:solidFill>
          <a:schemeClr val="accent1">
            <a:lumMod val="60000"/>
            <a:lumOff val="40000"/>
          </a:schemeClr>
        </a:solidFill>
      </dgm:spPr>
      <dgm:t>
        <a:bodyPr/>
        <a:lstStyle/>
        <a:p>
          <a:r>
            <a:rPr lang="en-US" altLang="zh-CN" sz="2200" b="1" dirty="0" smtClean="0"/>
            <a:t>2</a:t>
          </a:r>
          <a:r>
            <a:rPr lang="zh-CN" altLang="en-US" sz="2200" b="1" dirty="0" smtClean="0"/>
            <a:t>、项目产品授权</a:t>
          </a:r>
          <a:endParaRPr lang="zh-CN" altLang="en-US" sz="2200" b="1" dirty="0"/>
        </a:p>
      </dgm:t>
    </dgm:pt>
    <dgm:pt modelId="{EC65DD95-7F63-49E8-A7F9-4BDAB3295890}" cxnId="{A2C2FC79-524F-4054-AE45-71949390F93F}" type="parTrans">
      <dgm:prSet/>
      <dgm:spPr/>
      <dgm:t>
        <a:bodyPr/>
        <a:lstStyle/>
        <a:p>
          <a:endParaRPr lang="zh-CN" altLang="en-US" sz="2200" b="1">
            <a:solidFill>
              <a:schemeClr val="tx1"/>
            </a:solidFill>
          </a:endParaRPr>
        </a:p>
      </dgm:t>
    </dgm:pt>
    <dgm:pt modelId="{4D75248C-C04C-41FA-B02A-341059B04EF2}" cxnId="{A2C2FC79-524F-4054-AE45-71949390F93F}" type="sibTrans">
      <dgm:prSet/>
      <dgm:spPr/>
      <dgm:t>
        <a:bodyPr/>
        <a:lstStyle/>
        <a:p>
          <a:endParaRPr lang="zh-CN" altLang="en-US" sz="2200" b="1">
            <a:solidFill>
              <a:schemeClr val="tx1"/>
            </a:solidFill>
          </a:endParaRPr>
        </a:p>
      </dgm:t>
    </dgm:pt>
    <dgm:pt modelId="{776F7562-8BF4-452B-B573-1C135AF60DD4}">
      <dgm:prSet phldrT="[文本]" custT="1"/>
      <dgm:spPr/>
      <dgm:t>
        <a:bodyPr/>
        <a:lstStyle/>
        <a:p>
          <a:r>
            <a:rPr lang="en-US" altLang="zh-CN" sz="2200" b="1" dirty="0" smtClean="0"/>
            <a:t>3</a:t>
          </a:r>
          <a:r>
            <a:rPr lang="zh-CN" altLang="en-US" sz="2200" b="1" dirty="0" smtClean="0"/>
            <a:t>、项目数据管理</a:t>
          </a:r>
          <a:endParaRPr lang="zh-CN" altLang="en-US" sz="2200" b="1" dirty="0"/>
        </a:p>
      </dgm:t>
    </dgm:pt>
    <dgm:pt modelId="{B3941550-77C5-4D3E-A4C1-55A29A4150BA}" cxnId="{1EA6D9C9-ED4C-4FD9-9AE1-83999778ED7C}" type="parTrans">
      <dgm:prSet/>
      <dgm:spPr/>
      <dgm:t>
        <a:bodyPr/>
        <a:lstStyle/>
        <a:p>
          <a:endParaRPr lang="zh-CN" altLang="en-US" sz="2200" b="1">
            <a:solidFill>
              <a:schemeClr val="tx1"/>
            </a:solidFill>
          </a:endParaRPr>
        </a:p>
      </dgm:t>
    </dgm:pt>
    <dgm:pt modelId="{257E93B3-99A1-43A5-9FF3-2596AA0AE004}" cxnId="{1EA6D9C9-ED4C-4FD9-9AE1-83999778ED7C}" type="sibTrans">
      <dgm:prSet/>
      <dgm:spPr/>
      <dgm:t>
        <a:bodyPr/>
        <a:lstStyle/>
        <a:p>
          <a:endParaRPr lang="zh-CN" altLang="en-US" sz="2200" b="1">
            <a:solidFill>
              <a:schemeClr val="tx1"/>
            </a:solidFill>
          </a:endParaRPr>
        </a:p>
      </dgm:t>
    </dgm:pt>
    <dgm:pt modelId="{58E5B125-7FD6-4374-87CD-B88AEA3C67EF}">
      <dgm:prSet phldrT="[文本]" custT="1"/>
      <dgm:spPr/>
      <dgm:t>
        <a:bodyPr/>
        <a:lstStyle/>
        <a:p>
          <a:r>
            <a:rPr lang="en-US" altLang="zh-CN" sz="2200" b="1" dirty="0" smtClean="0"/>
            <a:t>4</a:t>
          </a:r>
          <a:r>
            <a:rPr lang="zh-CN" altLang="en-US" sz="2200" b="1" dirty="0" smtClean="0"/>
            <a:t>、提交汇总表</a:t>
          </a:r>
          <a:endParaRPr lang="zh-CN" altLang="en-US" sz="2200" b="1" dirty="0"/>
        </a:p>
      </dgm:t>
    </dgm:pt>
    <dgm:pt modelId="{420A7B6B-37A9-4F06-B7DC-F4B3EFBDEFAB}" cxnId="{1BD58BFC-2409-4681-A410-D7CE27960F01}" type="parTrans">
      <dgm:prSet/>
      <dgm:spPr/>
      <dgm:t>
        <a:bodyPr/>
        <a:lstStyle/>
        <a:p>
          <a:endParaRPr lang="zh-CN" altLang="en-US" sz="2200" b="1">
            <a:solidFill>
              <a:schemeClr val="tx1"/>
            </a:solidFill>
          </a:endParaRPr>
        </a:p>
      </dgm:t>
    </dgm:pt>
    <dgm:pt modelId="{8D9C1FBE-D9F3-415F-B993-74370EC8BD5B}" cxnId="{1BD58BFC-2409-4681-A410-D7CE27960F01}" type="sibTrans">
      <dgm:prSet/>
      <dgm:spPr/>
      <dgm:t>
        <a:bodyPr/>
        <a:lstStyle/>
        <a:p>
          <a:endParaRPr lang="zh-CN" altLang="en-US" sz="2200" b="1">
            <a:solidFill>
              <a:schemeClr val="tx1"/>
            </a:solidFill>
          </a:endParaRPr>
        </a:p>
      </dgm:t>
    </dgm:pt>
    <dgm:pt modelId="{FB159153-12F3-4A4B-8C37-90E4FA685A4F}" type="pres">
      <dgm:prSet presAssocID="{4B96BB56-4BF2-4ADA-89EF-8626038B9489}" presName="linear" presStyleCnt="0">
        <dgm:presLayoutVars>
          <dgm:animLvl val="lvl"/>
          <dgm:resizeHandles val="exact"/>
        </dgm:presLayoutVars>
      </dgm:prSet>
      <dgm:spPr/>
      <dgm:t>
        <a:bodyPr/>
        <a:lstStyle/>
        <a:p>
          <a:endParaRPr lang="zh-CN" altLang="en-US"/>
        </a:p>
      </dgm:t>
    </dgm:pt>
    <dgm:pt modelId="{8ACD90F0-D33D-4068-99DE-5F01F260F395}" type="pres">
      <dgm:prSet presAssocID="{2516CFFF-A5CC-4A44-B89F-34EBC3A6DC52}" presName="parentText" presStyleLbl="node1" presStyleIdx="0" presStyleCnt="4">
        <dgm:presLayoutVars>
          <dgm:chMax val="0"/>
          <dgm:bulletEnabled val="1"/>
        </dgm:presLayoutVars>
      </dgm:prSet>
      <dgm:spPr/>
      <dgm:t>
        <a:bodyPr/>
        <a:lstStyle/>
        <a:p>
          <a:endParaRPr lang="zh-CN" altLang="en-US"/>
        </a:p>
      </dgm:t>
    </dgm:pt>
    <dgm:pt modelId="{5EE17734-C7BA-4F1E-B52B-B0FD62B4C1B3}" type="pres">
      <dgm:prSet presAssocID="{4A93AF01-0CF1-4AD6-9CF1-B992ED4D7EC0}" presName="spacer" presStyleCnt="0"/>
      <dgm:spPr/>
    </dgm:pt>
    <dgm:pt modelId="{0D1CE6CB-377B-4182-A4E0-A67440A49D6F}" type="pres">
      <dgm:prSet presAssocID="{90B583DB-12BF-4024-813E-8AA876A38496}" presName="parentText" presStyleLbl="node1" presStyleIdx="1" presStyleCnt="4">
        <dgm:presLayoutVars>
          <dgm:chMax val="0"/>
          <dgm:bulletEnabled val="1"/>
        </dgm:presLayoutVars>
      </dgm:prSet>
      <dgm:spPr/>
      <dgm:t>
        <a:bodyPr/>
        <a:lstStyle/>
        <a:p>
          <a:endParaRPr lang="zh-CN" altLang="en-US"/>
        </a:p>
      </dgm:t>
    </dgm:pt>
    <dgm:pt modelId="{71AB894E-DEED-4F62-B04D-4603ED8F984F}" type="pres">
      <dgm:prSet presAssocID="{4D75248C-C04C-41FA-B02A-341059B04EF2}" presName="spacer" presStyleCnt="0"/>
      <dgm:spPr/>
    </dgm:pt>
    <dgm:pt modelId="{AB73DF8A-D040-4582-BEB9-2E67712D1CD6}" type="pres">
      <dgm:prSet presAssocID="{776F7562-8BF4-452B-B573-1C135AF60DD4}" presName="parentText" presStyleLbl="node1" presStyleIdx="2" presStyleCnt="4">
        <dgm:presLayoutVars>
          <dgm:chMax val="0"/>
          <dgm:bulletEnabled val="1"/>
        </dgm:presLayoutVars>
      </dgm:prSet>
      <dgm:spPr/>
      <dgm:t>
        <a:bodyPr/>
        <a:lstStyle/>
        <a:p>
          <a:endParaRPr lang="zh-CN" altLang="en-US"/>
        </a:p>
      </dgm:t>
    </dgm:pt>
    <dgm:pt modelId="{A8FD216D-7BEF-4282-A3F2-20AD55E64931}" type="pres">
      <dgm:prSet presAssocID="{257E93B3-99A1-43A5-9FF3-2596AA0AE004}" presName="spacer" presStyleCnt="0"/>
      <dgm:spPr/>
    </dgm:pt>
    <dgm:pt modelId="{5F758C5F-51B5-4B0E-833B-4EECEA33EB59}" type="pres">
      <dgm:prSet presAssocID="{58E5B125-7FD6-4374-87CD-B88AEA3C67EF}" presName="parentText" presStyleLbl="node1" presStyleIdx="3" presStyleCnt="4">
        <dgm:presLayoutVars>
          <dgm:chMax val="0"/>
          <dgm:bulletEnabled val="1"/>
        </dgm:presLayoutVars>
      </dgm:prSet>
      <dgm:spPr/>
      <dgm:t>
        <a:bodyPr/>
        <a:lstStyle/>
        <a:p>
          <a:endParaRPr lang="zh-CN" altLang="en-US"/>
        </a:p>
      </dgm:t>
    </dgm:pt>
  </dgm:ptLst>
  <dgm:cxnLst>
    <dgm:cxn modelId="{12799D44-460F-4178-A15A-E1D5976FCF33}" type="presOf" srcId="{4B96BB56-4BF2-4ADA-89EF-8626038B9489}" destId="{FB159153-12F3-4A4B-8C37-90E4FA685A4F}" srcOrd="0" destOrd="0" presId="urn:microsoft.com/office/officeart/2005/8/layout/vList2"/>
    <dgm:cxn modelId="{9BDA1A8E-A947-4CD8-BBF1-958CF06A5827}" type="presOf" srcId="{58E5B125-7FD6-4374-87CD-B88AEA3C67EF}" destId="{5F758C5F-51B5-4B0E-833B-4EECEA33EB59}" srcOrd="0" destOrd="0" presId="urn:microsoft.com/office/officeart/2005/8/layout/vList2"/>
    <dgm:cxn modelId="{DF40E75B-9238-455D-A6E0-4D6BD1280348}" type="presOf" srcId="{776F7562-8BF4-452B-B573-1C135AF60DD4}" destId="{AB73DF8A-D040-4582-BEB9-2E67712D1CD6}" srcOrd="0" destOrd="0" presId="urn:microsoft.com/office/officeart/2005/8/layout/vList2"/>
    <dgm:cxn modelId="{1EA6D9C9-ED4C-4FD9-9AE1-83999778ED7C}" srcId="{4B96BB56-4BF2-4ADA-89EF-8626038B9489}" destId="{776F7562-8BF4-452B-B573-1C135AF60DD4}" srcOrd="2" destOrd="0" parTransId="{B3941550-77C5-4D3E-A4C1-55A29A4150BA}" sibTransId="{257E93B3-99A1-43A5-9FF3-2596AA0AE004}"/>
    <dgm:cxn modelId="{6E11B372-2C37-4535-ADC7-BE4974B3F60E}" type="presOf" srcId="{2516CFFF-A5CC-4A44-B89F-34EBC3A6DC52}" destId="{8ACD90F0-D33D-4068-99DE-5F01F260F395}" srcOrd="0" destOrd="0" presId="urn:microsoft.com/office/officeart/2005/8/layout/vList2"/>
    <dgm:cxn modelId="{FC52836E-A3D6-4143-8ABC-6B2FEEECACBD}" type="presOf" srcId="{90B583DB-12BF-4024-813E-8AA876A38496}" destId="{0D1CE6CB-377B-4182-A4E0-A67440A49D6F}" srcOrd="0" destOrd="0" presId="urn:microsoft.com/office/officeart/2005/8/layout/vList2"/>
    <dgm:cxn modelId="{A2C2FC79-524F-4054-AE45-71949390F93F}" srcId="{4B96BB56-4BF2-4ADA-89EF-8626038B9489}" destId="{90B583DB-12BF-4024-813E-8AA876A38496}" srcOrd="1" destOrd="0" parTransId="{EC65DD95-7F63-49E8-A7F9-4BDAB3295890}" sibTransId="{4D75248C-C04C-41FA-B02A-341059B04EF2}"/>
    <dgm:cxn modelId="{9F67C2E4-02D7-4DAB-9AB8-20592D796201}" srcId="{4B96BB56-4BF2-4ADA-89EF-8626038B9489}" destId="{2516CFFF-A5CC-4A44-B89F-34EBC3A6DC52}" srcOrd="0" destOrd="0" parTransId="{661376AB-3C41-4757-9FB8-E26CDDD06EB4}" sibTransId="{4A93AF01-0CF1-4AD6-9CF1-B992ED4D7EC0}"/>
    <dgm:cxn modelId="{1BD58BFC-2409-4681-A410-D7CE27960F01}" srcId="{4B96BB56-4BF2-4ADA-89EF-8626038B9489}" destId="{58E5B125-7FD6-4374-87CD-B88AEA3C67EF}" srcOrd="3" destOrd="0" parTransId="{420A7B6B-37A9-4F06-B7DC-F4B3EFBDEFAB}" sibTransId="{8D9C1FBE-D9F3-415F-B993-74370EC8BD5B}"/>
    <dgm:cxn modelId="{99B1F1A6-2C5A-4E9E-99A6-489553FC4613}" type="presParOf" srcId="{FB159153-12F3-4A4B-8C37-90E4FA685A4F}" destId="{8ACD90F0-D33D-4068-99DE-5F01F260F395}" srcOrd="0" destOrd="0" presId="urn:microsoft.com/office/officeart/2005/8/layout/vList2"/>
    <dgm:cxn modelId="{170F0F63-4241-4D24-9E7E-8ACEA073D699}" type="presParOf" srcId="{FB159153-12F3-4A4B-8C37-90E4FA685A4F}" destId="{5EE17734-C7BA-4F1E-B52B-B0FD62B4C1B3}" srcOrd="1" destOrd="0" presId="urn:microsoft.com/office/officeart/2005/8/layout/vList2"/>
    <dgm:cxn modelId="{7343596B-CD89-4107-8603-D208891FB991}" type="presParOf" srcId="{FB159153-12F3-4A4B-8C37-90E4FA685A4F}" destId="{0D1CE6CB-377B-4182-A4E0-A67440A49D6F}" srcOrd="2" destOrd="0" presId="urn:microsoft.com/office/officeart/2005/8/layout/vList2"/>
    <dgm:cxn modelId="{5DF4206F-961E-4435-93C3-A2F7CFE930E1}" type="presParOf" srcId="{FB159153-12F3-4A4B-8C37-90E4FA685A4F}" destId="{71AB894E-DEED-4F62-B04D-4603ED8F984F}" srcOrd="3" destOrd="0" presId="urn:microsoft.com/office/officeart/2005/8/layout/vList2"/>
    <dgm:cxn modelId="{3F3787AF-DD11-4055-A0FB-EC6584EE434B}" type="presParOf" srcId="{FB159153-12F3-4A4B-8C37-90E4FA685A4F}" destId="{AB73DF8A-D040-4582-BEB9-2E67712D1CD6}" srcOrd="4" destOrd="0" presId="urn:microsoft.com/office/officeart/2005/8/layout/vList2"/>
    <dgm:cxn modelId="{2050363D-BB9E-48F0-932E-E81D4F9E0DD8}" type="presParOf" srcId="{FB159153-12F3-4A4B-8C37-90E4FA685A4F}" destId="{A8FD216D-7BEF-4282-A3F2-20AD55E64931}" srcOrd="5" destOrd="0" presId="urn:microsoft.com/office/officeart/2005/8/layout/vList2"/>
    <dgm:cxn modelId="{C71E55BD-9292-4E22-9B08-14F116F65B46}" type="presParOf" srcId="{FB159153-12F3-4A4B-8C37-90E4FA685A4F}" destId="{5F758C5F-51B5-4B0E-833B-4EECEA33EB59}"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DA74E4-A680-49D6-8E0C-E4C8F1D9CBC3}" type="doc">
      <dgm:prSet loTypeId="urn:microsoft.com/office/officeart/2005/8/layout/process1" loCatId="process" qsTypeId="urn:microsoft.com/office/officeart/2005/8/quickstyle/simple1" qsCatId="simple" csTypeId="urn:microsoft.com/office/officeart/2005/8/colors/accent1_1" csCatId="accent1" phldr="1"/>
      <dgm:spPr/>
    </dgm:pt>
    <dgm:pt modelId="{CB398F89-7179-4282-9C96-2A77B5DDEBFC}">
      <dgm:prSet phldrT="[文本]" custT="1"/>
      <dgm:spPr>
        <a:ln>
          <a:solidFill>
            <a:srgbClr val="92D050"/>
          </a:solidFill>
        </a:ln>
      </dgm:spPr>
      <dgm:t>
        <a:bodyPr/>
        <a:lstStyle/>
        <a:p>
          <a:r>
            <a:rPr lang="zh-CN" altLang="en-US" sz="2000" b="1" dirty="0" smtClean="0"/>
            <a:t>投标企业</a:t>
          </a:r>
          <a:r>
            <a:rPr lang="en-US" altLang="zh-CN" sz="2000" b="1" dirty="0" smtClean="0"/>
            <a:t>=</a:t>
          </a:r>
          <a:r>
            <a:rPr lang="zh-CN" altLang="en-US" sz="2000" b="1" dirty="0" smtClean="0"/>
            <a:t>维护企业</a:t>
          </a:r>
          <a:endParaRPr lang="zh-CN" altLang="en-US" sz="2000" b="1" dirty="0"/>
        </a:p>
      </dgm:t>
    </dgm:pt>
    <dgm:pt modelId="{77F10EFD-7855-4788-B414-3D709499B3F5}" cxnId="{BB509FC1-F8B5-4F47-80A0-A9C7919576D7}" type="parTrans">
      <dgm:prSet/>
      <dgm:spPr/>
      <dgm:t>
        <a:bodyPr/>
        <a:lstStyle/>
        <a:p>
          <a:endParaRPr lang="zh-CN" altLang="en-US" sz="2000" b="1"/>
        </a:p>
      </dgm:t>
    </dgm:pt>
    <dgm:pt modelId="{AE0E4F45-CFB2-4AA8-B6DE-DDACBC928B3E}" cxnId="{BB509FC1-F8B5-4F47-80A0-A9C7919576D7}" type="sibTrans">
      <dgm:prSet custT="1"/>
      <dgm:spPr>
        <a:solidFill>
          <a:srgbClr val="92D050"/>
        </a:solidFill>
      </dgm:spPr>
      <dgm:t>
        <a:bodyPr/>
        <a:lstStyle/>
        <a:p>
          <a:endParaRPr lang="zh-CN" altLang="en-US" sz="2000" b="1"/>
        </a:p>
      </dgm:t>
    </dgm:pt>
    <dgm:pt modelId="{89D7C9FD-427F-4F44-9D83-9FFB56E315EB}">
      <dgm:prSet phldrT="[文本]" custT="1"/>
      <dgm:spPr>
        <a:ln>
          <a:solidFill>
            <a:srgbClr val="92D050"/>
          </a:solidFill>
        </a:ln>
      </dgm:spPr>
      <dgm:t>
        <a:bodyPr/>
        <a:lstStyle/>
        <a:p>
          <a:r>
            <a:rPr lang="zh-CN" altLang="en-US" sz="2000" b="1" dirty="0" smtClean="0"/>
            <a:t>自行登录数据管理平台</a:t>
          </a:r>
          <a:endParaRPr lang="zh-CN" altLang="en-US" sz="2000" b="1" dirty="0"/>
        </a:p>
      </dgm:t>
    </dgm:pt>
    <dgm:pt modelId="{F1520705-A01E-4752-9D27-96D48CC6E177}" cxnId="{24EEB946-F172-4320-98C5-221666DD2E10}" type="parTrans">
      <dgm:prSet/>
      <dgm:spPr/>
      <dgm:t>
        <a:bodyPr/>
        <a:lstStyle/>
        <a:p>
          <a:endParaRPr lang="zh-CN" altLang="en-US" sz="2000" b="1"/>
        </a:p>
      </dgm:t>
    </dgm:pt>
    <dgm:pt modelId="{7E30A825-12AC-4DF8-81F7-C67A9F1E8951}" cxnId="{24EEB946-F172-4320-98C5-221666DD2E10}" type="sibTrans">
      <dgm:prSet custT="1"/>
      <dgm:spPr>
        <a:solidFill>
          <a:srgbClr val="92D050"/>
        </a:solidFill>
      </dgm:spPr>
      <dgm:t>
        <a:bodyPr/>
        <a:lstStyle/>
        <a:p>
          <a:endParaRPr lang="zh-CN" altLang="en-US" sz="2000" b="1"/>
        </a:p>
      </dgm:t>
    </dgm:pt>
    <dgm:pt modelId="{D4C4D5BE-0C72-4A82-8882-D7F633F195B8}">
      <dgm:prSet phldrT="[文本]" custT="1"/>
      <dgm:spPr>
        <a:ln>
          <a:solidFill>
            <a:srgbClr val="92D050"/>
          </a:solidFill>
        </a:ln>
      </dgm:spPr>
      <dgm:t>
        <a:bodyPr/>
        <a:lstStyle/>
        <a:p>
          <a:r>
            <a:rPr lang="zh-CN" altLang="en-US" sz="2000" b="1" dirty="0" smtClean="0"/>
            <a:t>自行完成项目产品授权</a:t>
          </a:r>
          <a:endParaRPr lang="zh-CN" altLang="en-US" sz="2000" b="1" dirty="0"/>
        </a:p>
      </dgm:t>
    </dgm:pt>
    <dgm:pt modelId="{30109DF7-C3E7-4031-AB05-66E417DA44DF}" cxnId="{6C0D0851-CBE1-4BA2-8CD4-44F60ABC19EA}" type="parTrans">
      <dgm:prSet/>
      <dgm:spPr/>
      <dgm:t>
        <a:bodyPr/>
        <a:lstStyle/>
        <a:p>
          <a:endParaRPr lang="zh-CN" altLang="en-US" sz="2000" b="1"/>
        </a:p>
      </dgm:t>
    </dgm:pt>
    <dgm:pt modelId="{498DE8B3-AB38-4AA8-A6F9-283C1AE46D56}" cxnId="{6C0D0851-CBE1-4BA2-8CD4-44F60ABC19EA}" type="sibTrans">
      <dgm:prSet/>
      <dgm:spPr/>
      <dgm:t>
        <a:bodyPr/>
        <a:lstStyle/>
        <a:p>
          <a:endParaRPr lang="zh-CN" altLang="en-US" sz="2000" b="1"/>
        </a:p>
      </dgm:t>
    </dgm:pt>
    <dgm:pt modelId="{B2BD7B63-5B94-48EA-9DB2-60BBF38A4789}" type="pres">
      <dgm:prSet presAssocID="{ABDA74E4-A680-49D6-8E0C-E4C8F1D9CBC3}" presName="Name0" presStyleCnt="0">
        <dgm:presLayoutVars>
          <dgm:dir/>
          <dgm:resizeHandles val="exact"/>
        </dgm:presLayoutVars>
      </dgm:prSet>
      <dgm:spPr/>
    </dgm:pt>
    <dgm:pt modelId="{752866B4-BDA6-479F-AE35-7D96389D2B26}" type="pres">
      <dgm:prSet presAssocID="{CB398F89-7179-4282-9C96-2A77B5DDEBFC}" presName="node" presStyleLbl="node1" presStyleIdx="0" presStyleCnt="3">
        <dgm:presLayoutVars>
          <dgm:bulletEnabled val="1"/>
        </dgm:presLayoutVars>
      </dgm:prSet>
      <dgm:spPr/>
      <dgm:t>
        <a:bodyPr/>
        <a:lstStyle/>
        <a:p>
          <a:endParaRPr lang="zh-CN" altLang="en-US"/>
        </a:p>
      </dgm:t>
    </dgm:pt>
    <dgm:pt modelId="{CDEC47C1-720A-4F89-B2C3-605600FF6C79}" type="pres">
      <dgm:prSet presAssocID="{AE0E4F45-CFB2-4AA8-B6DE-DDACBC928B3E}" presName="sibTrans" presStyleLbl="sibTrans2D1" presStyleIdx="0" presStyleCnt="2"/>
      <dgm:spPr/>
      <dgm:t>
        <a:bodyPr/>
        <a:lstStyle/>
        <a:p>
          <a:endParaRPr lang="zh-CN" altLang="en-US"/>
        </a:p>
      </dgm:t>
    </dgm:pt>
    <dgm:pt modelId="{95357DE8-607F-4704-BEA7-CBF1A7A0E3AE}" type="pres">
      <dgm:prSet presAssocID="{AE0E4F45-CFB2-4AA8-B6DE-DDACBC928B3E}" presName="connectorText" presStyleLbl="sibTrans2D1" presStyleIdx="0" presStyleCnt="2"/>
      <dgm:spPr/>
      <dgm:t>
        <a:bodyPr/>
        <a:lstStyle/>
        <a:p>
          <a:endParaRPr lang="zh-CN" altLang="en-US"/>
        </a:p>
      </dgm:t>
    </dgm:pt>
    <dgm:pt modelId="{0803B5FE-053E-47E3-BF7B-DE6033056225}" type="pres">
      <dgm:prSet presAssocID="{89D7C9FD-427F-4F44-9D83-9FFB56E315EB}" presName="node" presStyleLbl="node1" presStyleIdx="1" presStyleCnt="3">
        <dgm:presLayoutVars>
          <dgm:bulletEnabled val="1"/>
        </dgm:presLayoutVars>
      </dgm:prSet>
      <dgm:spPr/>
      <dgm:t>
        <a:bodyPr/>
        <a:lstStyle/>
        <a:p>
          <a:endParaRPr lang="zh-CN" altLang="en-US"/>
        </a:p>
      </dgm:t>
    </dgm:pt>
    <dgm:pt modelId="{58EEC02D-B84D-46DA-B7D5-69CDE07C24D4}" type="pres">
      <dgm:prSet presAssocID="{7E30A825-12AC-4DF8-81F7-C67A9F1E8951}" presName="sibTrans" presStyleLbl="sibTrans2D1" presStyleIdx="1" presStyleCnt="2"/>
      <dgm:spPr/>
      <dgm:t>
        <a:bodyPr/>
        <a:lstStyle/>
        <a:p>
          <a:endParaRPr lang="zh-CN" altLang="en-US"/>
        </a:p>
      </dgm:t>
    </dgm:pt>
    <dgm:pt modelId="{3DEFCB67-8199-4FA9-B5A3-34F857AA2254}" type="pres">
      <dgm:prSet presAssocID="{7E30A825-12AC-4DF8-81F7-C67A9F1E8951}" presName="connectorText" presStyleLbl="sibTrans2D1" presStyleIdx="1" presStyleCnt="2"/>
      <dgm:spPr/>
      <dgm:t>
        <a:bodyPr/>
        <a:lstStyle/>
        <a:p>
          <a:endParaRPr lang="zh-CN" altLang="en-US"/>
        </a:p>
      </dgm:t>
    </dgm:pt>
    <dgm:pt modelId="{E6C55CEC-E184-4530-A888-65935E7E85D0}" type="pres">
      <dgm:prSet presAssocID="{D4C4D5BE-0C72-4A82-8882-D7F633F195B8}" presName="node" presStyleLbl="node1" presStyleIdx="2" presStyleCnt="3">
        <dgm:presLayoutVars>
          <dgm:bulletEnabled val="1"/>
        </dgm:presLayoutVars>
      </dgm:prSet>
      <dgm:spPr/>
      <dgm:t>
        <a:bodyPr/>
        <a:lstStyle/>
        <a:p>
          <a:endParaRPr lang="zh-CN" altLang="en-US"/>
        </a:p>
      </dgm:t>
    </dgm:pt>
  </dgm:ptLst>
  <dgm:cxnLst>
    <dgm:cxn modelId="{2C18676D-7AFC-428A-8577-5B3991F5057B}" type="presOf" srcId="{7E30A825-12AC-4DF8-81F7-C67A9F1E8951}" destId="{58EEC02D-B84D-46DA-B7D5-69CDE07C24D4}" srcOrd="0" destOrd="0" presId="urn:microsoft.com/office/officeart/2005/8/layout/process1"/>
    <dgm:cxn modelId="{6C0D0851-CBE1-4BA2-8CD4-44F60ABC19EA}" srcId="{ABDA74E4-A680-49D6-8E0C-E4C8F1D9CBC3}" destId="{D4C4D5BE-0C72-4A82-8882-D7F633F195B8}" srcOrd="2" destOrd="0" parTransId="{30109DF7-C3E7-4031-AB05-66E417DA44DF}" sibTransId="{498DE8B3-AB38-4AA8-A6F9-283C1AE46D56}"/>
    <dgm:cxn modelId="{BB509FC1-F8B5-4F47-80A0-A9C7919576D7}" srcId="{ABDA74E4-A680-49D6-8E0C-E4C8F1D9CBC3}" destId="{CB398F89-7179-4282-9C96-2A77B5DDEBFC}" srcOrd="0" destOrd="0" parTransId="{77F10EFD-7855-4788-B414-3D709499B3F5}" sibTransId="{AE0E4F45-CFB2-4AA8-B6DE-DDACBC928B3E}"/>
    <dgm:cxn modelId="{E72BA28B-2C15-4B81-AB4E-2E4CC48C4011}" type="presOf" srcId="{7E30A825-12AC-4DF8-81F7-C67A9F1E8951}" destId="{3DEFCB67-8199-4FA9-B5A3-34F857AA2254}" srcOrd="1" destOrd="0" presId="urn:microsoft.com/office/officeart/2005/8/layout/process1"/>
    <dgm:cxn modelId="{07FC558E-B4BF-49A7-B47B-8ABAC298C128}" type="presOf" srcId="{CB398F89-7179-4282-9C96-2A77B5DDEBFC}" destId="{752866B4-BDA6-479F-AE35-7D96389D2B26}" srcOrd="0" destOrd="0" presId="urn:microsoft.com/office/officeart/2005/8/layout/process1"/>
    <dgm:cxn modelId="{80F5D97C-70DA-4F53-96B5-B5EC304A2E69}" type="presOf" srcId="{89D7C9FD-427F-4F44-9D83-9FFB56E315EB}" destId="{0803B5FE-053E-47E3-BF7B-DE6033056225}" srcOrd="0" destOrd="0" presId="urn:microsoft.com/office/officeart/2005/8/layout/process1"/>
    <dgm:cxn modelId="{2D1EA80F-3B1A-41CE-BADB-E15AC62B818A}" type="presOf" srcId="{AE0E4F45-CFB2-4AA8-B6DE-DDACBC928B3E}" destId="{CDEC47C1-720A-4F89-B2C3-605600FF6C79}" srcOrd="0" destOrd="0" presId="urn:microsoft.com/office/officeart/2005/8/layout/process1"/>
    <dgm:cxn modelId="{24EEB946-F172-4320-98C5-221666DD2E10}" srcId="{ABDA74E4-A680-49D6-8E0C-E4C8F1D9CBC3}" destId="{89D7C9FD-427F-4F44-9D83-9FFB56E315EB}" srcOrd="1" destOrd="0" parTransId="{F1520705-A01E-4752-9D27-96D48CC6E177}" sibTransId="{7E30A825-12AC-4DF8-81F7-C67A9F1E8951}"/>
    <dgm:cxn modelId="{64639D0D-63DD-4D5C-AEB1-41E6B1A0F2D3}" type="presOf" srcId="{D4C4D5BE-0C72-4A82-8882-D7F633F195B8}" destId="{E6C55CEC-E184-4530-A888-65935E7E85D0}" srcOrd="0" destOrd="0" presId="urn:microsoft.com/office/officeart/2005/8/layout/process1"/>
    <dgm:cxn modelId="{5F6FF2D3-5DB5-4327-AD85-117E3AD07169}" type="presOf" srcId="{AE0E4F45-CFB2-4AA8-B6DE-DDACBC928B3E}" destId="{95357DE8-607F-4704-BEA7-CBF1A7A0E3AE}" srcOrd="1" destOrd="0" presId="urn:microsoft.com/office/officeart/2005/8/layout/process1"/>
    <dgm:cxn modelId="{E181BFF4-9BB6-45A9-A377-B41175CBFDE5}" type="presOf" srcId="{ABDA74E4-A680-49D6-8E0C-E4C8F1D9CBC3}" destId="{B2BD7B63-5B94-48EA-9DB2-60BBF38A4789}" srcOrd="0" destOrd="0" presId="urn:microsoft.com/office/officeart/2005/8/layout/process1"/>
    <dgm:cxn modelId="{74B5CF4A-947C-4478-B749-E1A4934E8EF2}" type="presParOf" srcId="{B2BD7B63-5B94-48EA-9DB2-60BBF38A4789}" destId="{752866B4-BDA6-479F-AE35-7D96389D2B26}" srcOrd="0" destOrd="0" presId="urn:microsoft.com/office/officeart/2005/8/layout/process1"/>
    <dgm:cxn modelId="{32B308B4-95E3-4AF4-B23F-D352801CB36A}" type="presParOf" srcId="{B2BD7B63-5B94-48EA-9DB2-60BBF38A4789}" destId="{CDEC47C1-720A-4F89-B2C3-605600FF6C79}" srcOrd="1" destOrd="0" presId="urn:microsoft.com/office/officeart/2005/8/layout/process1"/>
    <dgm:cxn modelId="{0AB18F3E-9C25-4B4A-B213-DF915A51F0CD}" type="presParOf" srcId="{CDEC47C1-720A-4F89-B2C3-605600FF6C79}" destId="{95357DE8-607F-4704-BEA7-CBF1A7A0E3AE}" srcOrd="0" destOrd="0" presId="urn:microsoft.com/office/officeart/2005/8/layout/process1"/>
    <dgm:cxn modelId="{1BCF44CF-1F3B-4E37-A7BD-AEF284C79578}" type="presParOf" srcId="{B2BD7B63-5B94-48EA-9DB2-60BBF38A4789}" destId="{0803B5FE-053E-47E3-BF7B-DE6033056225}" srcOrd="2" destOrd="0" presId="urn:microsoft.com/office/officeart/2005/8/layout/process1"/>
    <dgm:cxn modelId="{23ED60D9-0CAD-4674-99D4-C6C7B275E20D}" type="presParOf" srcId="{B2BD7B63-5B94-48EA-9DB2-60BBF38A4789}" destId="{58EEC02D-B84D-46DA-B7D5-69CDE07C24D4}" srcOrd="3" destOrd="0" presId="urn:microsoft.com/office/officeart/2005/8/layout/process1"/>
    <dgm:cxn modelId="{EEAC90FF-453E-49CB-8759-D0F3819ABF33}" type="presParOf" srcId="{58EEC02D-B84D-46DA-B7D5-69CDE07C24D4}" destId="{3DEFCB67-8199-4FA9-B5A3-34F857AA2254}" srcOrd="0" destOrd="0" presId="urn:microsoft.com/office/officeart/2005/8/layout/process1"/>
    <dgm:cxn modelId="{922D1161-29E6-4B62-86D0-6A57740F9946}" type="presParOf" srcId="{B2BD7B63-5B94-48EA-9DB2-60BBF38A4789}" destId="{E6C55CEC-E184-4530-A888-65935E7E85D0}" srcOrd="4"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DE4C63-4734-418C-9E10-EF5E401CA307}" type="doc">
      <dgm:prSet loTypeId="urn:microsoft.com/office/officeart/2005/8/layout/process1" loCatId="process" qsTypeId="urn:microsoft.com/office/officeart/2005/8/quickstyle/simple1" qsCatId="simple" csTypeId="urn:microsoft.com/office/officeart/2005/8/colors/accent1_1" csCatId="accent1" phldr="1"/>
      <dgm:spPr/>
    </dgm:pt>
    <dgm:pt modelId="{DDBEBE99-8F47-4A59-97A8-551551829A1E}">
      <dgm:prSet phldrT="[文本]" custT="1"/>
      <dgm:spPr>
        <a:ln>
          <a:solidFill>
            <a:srgbClr val="92D050"/>
          </a:solidFill>
        </a:ln>
      </dgm:spPr>
      <dgm:t>
        <a:bodyPr/>
        <a:lstStyle/>
        <a:p>
          <a:r>
            <a:rPr lang="zh-CN" altLang="en-US" sz="2000" b="1" dirty="0" smtClean="0"/>
            <a:t>投标企业≠维护企业</a:t>
          </a:r>
          <a:endParaRPr lang="zh-CN" altLang="en-US" sz="2000" b="1" dirty="0"/>
        </a:p>
      </dgm:t>
    </dgm:pt>
    <dgm:pt modelId="{694E77FB-8428-4C1D-9AC2-4866D77DBFB6}" cxnId="{3E57077A-D587-4D42-BA62-B7A4B35E621E}" type="parTrans">
      <dgm:prSet/>
      <dgm:spPr/>
      <dgm:t>
        <a:bodyPr/>
        <a:lstStyle/>
        <a:p>
          <a:endParaRPr lang="zh-CN" altLang="en-US" sz="2000" b="1"/>
        </a:p>
      </dgm:t>
    </dgm:pt>
    <dgm:pt modelId="{B00FDF27-F1A7-4EC2-9D8C-FE6D26CB2FC8}" cxnId="{3E57077A-D587-4D42-BA62-B7A4B35E621E}" type="sibTrans">
      <dgm:prSet custT="1"/>
      <dgm:spPr>
        <a:solidFill>
          <a:srgbClr val="92D050"/>
        </a:solidFill>
      </dgm:spPr>
      <dgm:t>
        <a:bodyPr/>
        <a:lstStyle/>
        <a:p>
          <a:endParaRPr lang="zh-CN" altLang="en-US" sz="2000" b="1"/>
        </a:p>
      </dgm:t>
    </dgm:pt>
    <dgm:pt modelId="{163D5DEB-8058-48F9-B63F-9B7C09AAB6D6}">
      <dgm:prSet phldrT="[文本]" custT="1"/>
      <dgm:spPr>
        <a:ln>
          <a:solidFill>
            <a:srgbClr val="92D050"/>
          </a:solidFill>
        </a:ln>
      </dgm:spPr>
      <dgm:t>
        <a:bodyPr/>
        <a:lstStyle/>
        <a:p>
          <a:r>
            <a:rPr lang="zh-CN" altLang="en-US" sz="2000" b="1" dirty="0" smtClean="0"/>
            <a:t>联系投标产品数据所属的维护企业</a:t>
          </a:r>
          <a:endParaRPr lang="zh-CN" altLang="en-US" sz="2000" b="1" dirty="0"/>
        </a:p>
      </dgm:t>
    </dgm:pt>
    <dgm:pt modelId="{5890355E-6B8D-4369-85EA-1FAD2E16BA23}" cxnId="{D7D1AAE2-FB20-4E88-B055-7CEBE7B7C8E9}" type="parTrans">
      <dgm:prSet/>
      <dgm:spPr/>
      <dgm:t>
        <a:bodyPr/>
        <a:lstStyle/>
        <a:p>
          <a:endParaRPr lang="zh-CN" altLang="en-US" sz="2000" b="1"/>
        </a:p>
      </dgm:t>
    </dgm:pt>
    <dgm:pt modelId="{8056F9EC-9B43-43CE-9414-BA0C708705D3}" cxnId="{D7D1AAE2-FB20-4E88-B055-7CEBE7B7C8E9}" type="sibTrans">
      <dgm:prSet custT="1"/>
      <dgm:spPr>
        <a:solidFill>
          <a:srgbClr val="92D050"/>
        </a:solidFill>
      </dgm:spPr>
      <dgm:t>
        <a:bodyPr/>
        <a:lstStyle/>
        <a:p>
          <a:endParaRPr lang="zh-CN" altLang="en-US" sz="2000" b="1"/>
        </a:p>
      </dgm:t>
    </dgm:pt>
    <dgm:pt modelId="{DF1598C2-7E0C-4594-95E0-2555E9EE6201}">
      <dgm:prSet phldrT="[文本]" custT="1"/>
      <dgm:spPr>
        <a:ln>
          <a:solidFill>
            <a:srgbClr val="92D050"/>
          </a:solidFill>
        </a:ln>
      </dgm:spPr>
      <dgm:t>
        <a:bodyPr/>
        <a:lstStyle/>
        <a:p>
          <a:r>
            <a:rPr lang="zh-CN" altLang="en-US" sz="2000" b="1" dirty="0" smtClean="0"/>
            <a:t>维护企业登录数据管理平台</a:t>
          </a:r>
          <a:endParaRPr lang="zh-CN" altLang="en-US" sz="2000" b="1" dirty="0"/>
        </a:p>
      </dgm:t>
    </dgm:pt>
    <dgm:pt modelId="{D3786498-E27B-4494-9C9F-C06FB7D78C1C}" cxnId="{202E840A-CF58-454E-8B15-9769F7CD667D}" type="parTrans">
      <dgm:prSet/>
      <dgm:spPr/>
      <dgm:t>
        <a:bodyPr/>
        <a:lstStyle/>
        <a:p>
          <a:endParaRPr lang="zh-CN" altLang="en-US" sz="2000" b="1"/>
        </a:p>
      </dgm:t>
    </dgm:pt>
    <dgm:pt modelId="{B739C076-6DAC-46AD-9E84-6A7B74DE0E67}" cxnId="{202E840A-CF58-454E-8B15-9769F7CD667D}" type="sibTrans">
      <dgm:prSet custT="1"/>
      <dgm:spPr>
        <a:solidFill>
          <a:srgbClr val="92D050"/>
        </a:solidFill>
      </dgm:spPr>
      <dgm:t>
        <a:bodyPr/>
        <a:lstStyle/>
        <a:p>
          <a:endParaRPr lang="zh-CN" altLang="en-US" sz="2000" b="1"/>
        </a:p>
      </dgm:t>
    </dgm:pt>
    <dgm:pt modelId="{1310A3D9-910F-469A-B34A-FE086E27463D}">
      <dgm:prSet custT="1"/>
      <dgm:spPr>
        <a:ln>
          <a:solidFill>
            <a:srgbClr val="92D050"/>
          </a:solidFill>
        </a:ln>
      </dgm:spPr>
      <dgm:t>
        <a:bodyPr/>
        <a:lstStyle/>
        <a:p>
          <a:r>
            <a:rPr lang="zh-CN" altLang="en-US" sz="2000" b="1" dirty="0" smtClean="0"/>
            <a:t>维护企业完成项目产品授权</a:t>
          </a:r>
          <a:endParaRPr lang="zh-CN" altLang="en-US" sz="2000" b="1" dirty="0"/>
        </a:p>
      </dgm:t>
    </dgm:pt>
    <dgm:pt modelId="{C25FE058-DF79-4BE1-8A81-39F3A00DE68A}" cxnId="{43A79818-CB10-456E-97D0-343D84EDE196}" type="parTrans">
      <dgm:prSet/>
      <dgm:spPr/>
      <dgm:t>
        <a:bodyPr/>
        <a:lstStyle/>
        <a:p>
          <a:endParaRPr lang="zh-CN" altLang="en-US" sz="2000" b="1"/>
        </a:p>
      </dgm:t>
    </dgm:pt>
    <dgm:pt modelId="{A4E4565A-6EF7-41F4-B5A1-0AB1688D28AD}" cxnId="{43A79818-CB10-456E-97D0-343D84EDE196}" type="sibTrans">
      <dgm:prSet/>
      <dgm:spPr/>
      <dgm:t>
        <a:bodyPr/>
        <a:lstStyle/>
        <a:p>
          <a:endParaRPr lang="zh-CN" altLang="en-US" sz="2000" b="1"/>
        </a:p>
      </dgm:t>
    </dgm:pt>
    <dgm:pt modelId="{8803E961-9973-495E-9328-8F66AA326BD0}" type="pres">
      <dgm:prSet presAssocID="{36DE4C63-4734-418C-9E10-EF5E401CA307}" presName="Name0" presStyleCnt="0">
        <dgm:presLayoutVars>
          <dgm:dir/>
          <dgm:resizeHandles val="exact"/>
        </dgm:presLayoutVars>
      </dgm:prSet>
      <dgm:spPr/>
    </dgm:pt>
    <dgm:pt modelId="{89951538-7B1C-4602-A58F-508E974F2E78}" type="pres">
      <dgm:prSet presAssocID="{DDBEBE99-8F47-4A59-97A8-551551829A1E}" presName="node" presStyleLbl="node1" presStyleIdx="0" presStyleCnt="4">
        <dgm:presLayoutVars>
          <dgm:bulletEnabled val="1"/>
        </dgm:presLayoutVars>
      </dgm:prSet>
      <dgm:spPr/>
      <dgm:t>
        <a:bodyPr/>
        <a:lstStyle/>
        <a:p>
          <a:endParaRPr lang="zh-CN" altLang="en-US"/>
        </a:p>
      </dgm:t>
    </dgm:pt>
    <dgm:pt modelId="{D8C55584-7FFE-4E8B-A627-E2C2C1425740}" type="pres">
      <dgm:prSet presAssocID="{B00FDF27-F1A7-4EC2-9D8C-FE6D26CB2FC8}" presName="sibTrans" presStyleLbl="sibTrans2D1" presStyleIdx="0" presStyleCnt="3"/>
      <dgm:spPr/>
      <dgm:t>
        <a:bodyPr/>
        <a:lstStyle/>
        <a:p>
          <a:endParaRPr lang="zh-CN" altLang="en-US"/>
        </a:p>
      </dgm:t>
    </dgm:pt>
    <dgm:pt modelId="{BCB6AF25-8AC6-417E-8DD9-1FD3D13CDBCE}" type="pres">
      <dgm:prSet presAssocID="{B00FDF27-F1A7-4EC2-9D8C-FE6D26CB2FC8}" presName="connectorText" presStyleLbl="sibTrans2D1" presStyleIdx="0" presStyleCnt="3"/>
      <dgm:spPr/>
      <dgm:t>
        <a:bodyPr/>
        <a:lstStyle/>
        <a:p>
          <a:endParaRPr lang="zh-CN" altLang="en-US"/>
        </a:p>
      </dgm:t>
    </dgm:pt>
    <dgm:pt modelId="{537EDB99-7FB3-4602-A990-2AD3606BCE29}" type="pres">
      <dgm:prSet presAssocID="{163D5DEB-8058-48F9-B63F-9B7C09AAB6D6}" presName="node" presStyleLbl="node1" presStyleIdx="1" presStyleCnt="4">
        <dgm:presLayoutVars>
          <dgm:bulletEnabled val="1"/>
        </dgm:presLayoutVars>
      </dgm:prSet>
      <dgm:spPr/>
      <dgm:t>
        <a:bodyPr/>
        <a:lstStyle/>
        <a:p>
          <a:endParaRPr lang="zh-CN" altLang="en-US"/>
        </a:p>
      </dgm:t>
    </dgm:pt>
    <dgm:pt modelId="{F5F28421-ADAC-49B2-B4D4-80B9DBCC562B}" type="pres">
      <dgm:prSet presAssocID="{8056F9EC-9B43-43CE-9414-BA0C708705D3}" presName="sibTrans" presStyleLbl="sibTrans2D1" presStyleIdx="1" presStyleCnt="3"/>
      <dgm:spPr/>
      <dgm:t>
        <a:bodyPr/>
        <a:lstStyle/>
        <a:p>
          <a:endParaRPr lang="zh-CN" altLang="en-US"/>
        </a:p>
      </dgm:t>
    </dgm:pt>
    <dgm:pt modelId="{2028E95E-300C-4E3B-9941-8C34251F0F35}" type="pres">
      <dgm:prSet presAssocID="{8056F9EC-9B43-43CE-9414-BA0C708705D3}" presName="connectorText" presStyleLbl="sibTrans2D1" presStyleIdx="1" presStyleCnt="3"/>
      <dgm:spPr/>
      <dgm:t>
        <a:bodyPr/>
        <a:lstStyle/>
        <a:p>
          <a:endParaRPr lang="zh-CN" altLang="en-US"/>
        </a:p>
      </dgm:t>
    </dgm:pt>
    <dgm:pt modelId="{30B8632D-9FD0-40ED-B3EC-14524A8FF78F}" type="pres">
      <dgm:prSet presAssocID="{DF1598C2-7E0C-4594-95E0-2555E9EE6201}" presName="node" presStyleLbl="node1" presStyleIdx="2" presStyleCnt="4">
        <dgm:presLayoutVars>
          <dgm:bulletEnabled val="1"/>
        </dgm:presLayoutVars>
      </dgm:prSet>
      <dgm:spPr/>
      <dgm:t>
        <a:bodyPr/>
        <a:lstStyle/>
        <a:p>
          <a:endParaRPr lang="zh-CN" altLang="en-US"/>
        </a:p>
      </dgm:t>
    </dgm:pt>
    <dgm:pt modelId="{2C9F80F2-49BC-483A-9FFE-85D7882E2F22}" type="pres">
      <dgm:prSet presAssocID="{B739C076-6DAC-46AD-9E84-6A7B74DE0E67}" presName="sibTrans" presStyleLbl="sibTrans2D1" presStyleIdx="2" presStyleCnt="3"/>
      <dgm:spPr/>
      <dgm:t>
        <a:bodyPr/>
        <a:lstStyle/>
        <a:p>
          <a:endParaRPr lang="zh-CN" altLang="en-US"/>
        </a:p>
      </dgm:t>
    </dgm:pt>
    <dgm:pt modelId="{9CEFEA2B-5113-45B6-874C-D1678658F5EB}" type="pres">
      <dgm:prSet presAssocID="{B739C076-6DAC-46AD-9E84-6A7B74DE0E67}" presName="connectorText" presStyleLbl="sibTrans2D1" presStyleIdx="2" presStyleCnt="3"/>
      <dgm:spPr/>
      <dgm:t>
        <a:bodyPr/>
        <a:lstStyle/>
        <a:p>
          <a:endParaRPr lang="zh-CN" altLang="en-US"/>
        </a:p>
      </dgm:t>
    </dgm:pt>
    <dgm:pt modelId="{DCB34BA7-7FB2-4386-9D66-AF8A82D411DA}" type="pres">
      <dgm:prSet presAssocID="{1310A3D9-910F-469A-B34A-FE086E27463D}" presName="node" presStyleLbl="node1" presStyleIdx="3" presStyleCnt="4">
        <dgm:presLayoutVars>
          <dgm:bulletEnabled val="1"/>
        </dgm:presLayoutVars>
      </dgm:prSet>
      <dgm:spPr/>
      <dgm:t>
        <a:bodyPr/>
        <a:lstStyle/>
        <a:p>
          <a:endParaRPr lang="zh-CN" altLang="en-US"/>
        </a:p>
      </dgm:t>
    </dgm:pt>
  </dgm:ptLst>
  <dgm:cxnLst>
    <dgm:cxn modelId="{3E57077A-D587-4D42-BA62-B7A4B35E621E}" srcId="{36DE4C63-4734-418C-9E10-EF5E401CA307}" destId="{DDBEBE99-8F47-4A59-97A8-551551829A1E}" srcOrd="0" destOrd="0" parTransId="{694E77FB-8428-4C1D-9AC2-4866D77DBFB6}" sibTransId="{B00FDF27-F1A7-4EC2-9D8C-FE6D26CB2FC8}"/>
    <dgm:cxn modelId="{86DCFC61-7230-437C-8B7C-C9C117DE2C78}" type="presOf" srcId="{8056F9EC-9B43-43CE-9414-BA0C708705D3}" destId="{F5F28421-ADAC-49B2-B4D4-80B9DBCC562B}" srcOrd="0" destOrd="0" presId="urn:microsoft.com/office/officeart/2005/8/layout/process1"/>
    <dgm:cxn modelId="{950A72BA-2B1D-4DF8-9EAD-22DB072FADD0}" type="presOf" srcId="{B739C076-6DAC-46AD-9E84-6A7B74DE0E67}" destId="{9CEFEA2B-5113-45B6-874C-D1678658F5EB}" srcOrd="1" destOrd="0" presId="urn:microsoft.com/office/officeart/2005/8/layout/process1"/>
    <dgm:cxn modelId="{C52ADD62-B034-4FB8-8341-95192D7FFC30}" type="presOf" srcId="{DF1598C2-7E0C-4594-95E0-2555E9EE6201}" destId="{30B8632D-9FD0-40ED-B3EC-14524A8FF78F}" srcOrd="0" destOrd="0" presId="urn:microsoft.com/office/officeart/2005/8/layout/process1"/>
    <dgm:cxn modelId="{FAB45D3F-B644-43C3-9121-D30E6C1EACE5}" type="presOf" srcId="{163D5DEB-8058-48F9-B63F-9B7C09AAB6D6}" destId="{537EDB99-7FB3-4602-A990-2AD3606BCE29}" srcOrd="0" destOrd="0" presId="urn:microsoft.com/office/officeart/2005/8/layout/process1"/>
    <dgm:cxn modelId="{202E840A-CF58-454E-8B15-9769F7CD667D}" srcId="{36DE4C63-4734-418C-9E10-EF5E401CA307}" destId="{DF1598C2-7E0C-4594-95E0-2555E9EE6201}" srcOrd="2" destOrd="0" parTransId="{D3786498-E27B-4494-9C9F-C06FB7D78C1C}" sibTransId="{B739C076-6DAC-46AD-9E84-6A7B74DE0E67}"/>
    <dgm:cxn modelId="{FB7FA27A-7588-40E4-8E4E-318ACD1E5EFC}" type="presOf" srcId="{B739C076-6DAC-46AD-9E84-6A7B74DE0E67}" destId="{2C9F80F2-49BC-483A-9FFE-85D7882E2F22}" srcOrd="0" destOrd="0" presId="urn:microsoft.com/office/officeart/2005/8/layout/process1"/>
    <dgm:cxn modelId="{4F6A7825-DB9B-4615-98A8-326B626F978A}" type="presOf" srcId="{DDBEBE99-8F47-4A59-97A8-551551829A1E}" destId="{89951538-7B1C-4602-A58F-508E974F2E78}" srcOrd="0" destOrd="0" presId="urn:microsoft.com/office/officeart/2005/8/layout/process1"/>
    <dgm:cxn modelId="{D2D3FDF5-48F8-4C5E-8EC8-8466409A6702}" type="presOf" srcId="{1310A3D9-910F-469A-B34A-FE086E27463D}" destId="{DCB34BA7-7FB2-4386-9D66-AF8A82D411DA}" srcOrd="0" destOrd="0" presId="urn:microsoft.com/office/officeart/2005/8/layout/process1"/>
    <dgm:cxn modelId="{43A79818-CB10-456E-97D0-343D84EDE196}" srcId="{36DE4C63-4734-418C-9E10-EF5E401CA307}" destId="{1310A3D9-910F-469A-B34A-FE086E27463D}" srcOrd="3" destOrd="0" parTransId="{C25FE058-DF79-4BE1-8A81-39F3A00DE68A}" sibTransId="{A4E4565A-6EF7-41F4-B5A1-0AB1688D28AD}"/>
    <dgm:cxn modelId="{90D02F0B-EA33-44E9-9483-8D1F4AC47A2B}" type="presOf" srcId="{36DE4C63-4734-418C-9E10-EF5E401CA307}" destId="{8803E961-9973-495E-9328-8F66AA326BD0}" srcOrd="0" destOrd="0" presId="urn:microsoft.com/office/officeart/2005/8/layout/process1"/>
    <dgm:cxn modelId="{D7D1AAE2-FB20-4E88-B055-7CEBE7B7C8E9}" srcId="{36DE4C63-4734-418C-9E10-EF5E401CA307}" destId="{163D5DEB-8058-48F9-B63F-9B7C09AAB6D6}" srcOrd="1" destOrd="0" parTransId="{5890355E-6B8D-4369-85EA-1FAD2E16BA23}" sibTransId="{8056F9EC-9B43-43CE-9414-BA0C708705D3}"/>
    <dgm:cxn modelId="{2536605C-EFAD-4774-85D7-9D5A18D35DCE}" type="presOf" srcId="{B00FDF27-F1A7-4EC2-9D8C-FE6D26CB2FC8}" destId="{BCB6AF25-8AC6-417E-8DD9-1FD3D13CDBCE}" srcOrd="1" destOrd="0" presId="urn:microsoft.com/office/officeart/2005/8/layout/process1"/>
    <dgm:cxn modelId="{769EEEDF-A861-4D97-8E94-1D4FF03D3C54}" type="presOf" srcId="{B00FDF27-F1A7-4EC2-9D8C-FE6D26CB2FC8}" destId="{D8C55584-7FFE-4E8B-A627-E2C2C1425740}" srcOrd="0" destOrd="0" presId="urn:microsoft.com/office/officeart/2005/8/layout/process1"/>
    <dgm:cxn modelId="{17FE5A49-A6F9-4A76-A9D9-0E4FE6665045}" type="presOf" srcId="{8056F9EC-9B43-43CE-9414-BA0C708705D3}" destId="{2028E95E-300C-4E3B-9941-8C34251F0F35}" srcOrd="1" destOrd="0" presId="urn:microsoft.com/office/officeart/2005/8/layout/process1"/>
    <dgm:cxn modelId="{9288001B-BBCB-4744-A12A-9E7F6D7423A4}" type="presParOf" srcId="{8803E961-9973-495E-9328-8F66AA326BD0}" destId="{89951538-7B1C-4602-A58F-508E974F2E78}" srcOrd="0" destOrd="0" presId="urn:microsoft.com/office/officeart/2005/8/layout/process1"/>
    <dgm:cxn modelId="{31CC3029-DA4A-4BD0-A49D-749DF0A90016}" type="presParOf" srcId="{8803E961-9973-495E-9328-8F66AA326BD0}" destId="{D8C55584-7FFE-4E8B-A627-E2C2C1425740}" srcOrd="1" destOrd="0" presId="urn:microsoft.com/office/officeart/2005/8/layout/process1"/>
    <dgm:cxn modelId="{4D2A94B6-815F-42ED-8DA5-114E3C248A07}" type="presParOf" srcId="{D8C55584-7FFE-4E8B-A627-E2C2C1425740}" destId="{BCB6AF25-8AC6-417E-8DD9-1FD3D13CDBCE}" srcOrd="0" destOrd="0" presId="urn:microsoft.com/office/officeart/2005/8/layout/process1"/>
    <dgm:cxn modelId="{596E35EE-2E42-4441-9A36-5F77D2F25D78}" type="presParOf" srcId="{8803E961-9973-495E-9328-8F66AA326BD0}" destId="{537EDB99-7FB3-4602-A990-2AD3606BCE29}" srcOrd="2" destOrd="0" presId="urn:microsoft.com/office/officeart/2005/8/layout/process1"/>
    <dgm:cxn modelId="{FE40D01E-409A-4C31-9AFC-A4F5EEB4BFC7}" type="presParOf" srcId="{8803E961-9973-495E-9328-8F66AA326BD0}" destId="{F5F28421-ADAC-49B2-B4D4-80B9DBCC562B}" srcOrd="3" destOrd="0" presId="urn:microsoft.com/office/officeart/2005/8/layout/process1"/>
    <dgm:cxn modelId="{3B07789A-E8AD-45FF-890B-CD1B4FCBF286}" type="presParOf" srcId="{F5F28421-ADAC-49B2-B4D4-80B9DBCC562B}" destId="{2028E95E-300C-4E3B-9941-8C34251F0F35}" srcOrd="0" destOrd="0" presId="urn:microsoft.com/office/officeart/2005/8/layout/process1"/>
    <dgm:cxn modelId="{096545E3-24C3-4CAA-A66E-C7A24CB2BFEC}" type="presParOf" srcId="{8803E961-9973-495E-9328-8F66AA326BD0}" destId="{30B8632D-9FD0-40ED-B3EC-14524A8FF78F}" srcOrd="4" destOrd="0" presId="urn:microsoft.com/office/officeart/2005/8/layout/process1"/>
    <dgm:cxn modelId="{D99BE81C-24EA-4FA5-819B-9A89D499EC8E}" type="presParOf" srcId="{8803E961-9973-495E-9328-8F66AA326BD0}" destId="{2C9F80F2-49BC-483A-9FFE-85D7882E2F22}" srcOrd="5" destOrd="0" presId="urn:microsoft.com/office/officeart/2005/8/layout/process1"/>
    <dgm:cxn modelId="{6E052A46-2DC0-4230-A3D5-093CFE7FF8B5}" type="presParOf" srcId="{2C9F80F2-49BC-483A-9FFE-85D7882E2F22}" destId="{9CEFEA2B-5113-45B6-874C-D1678658F5EB}" srcOrd="0" destOrd="0" presId="urn:microsoft.com/office/officeart/2005/8/layout/process1"/>
    <dgm:cxn modelId="{7EBFE6C0-EA32-4FF3-8BCD-8D172ABE5CCF}" type="presParOf" srcId="{8803E961-9973-495E-9328-8F66AA326BD0}" destId="{DCB34BA7-7FB2-4386-9D66-AF8A82D411DA}" srcOrd="6"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96BB56-4BF2-4ADA-89EF-8626038B9489}"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zh-CN" altLang="en-US"/>
        </a:p>
      </dgm:t>
    </dgm:pt>
    <dgm:pt modelId="{2516CFFF-A5CC-4A44-B89F-34EBC3A6DC52}">
      <dgm:prSet phldrT="[文本]" custT="1"/>
      <dgm:spPr/>
      <dgm:t>
        <a:bodyPr/>
        <a:lstStyle/>
        <a:p>
          <a:r>
            <a:rPr lang="en-US" altLang="zh-CN" sz="2200" b="1" dirty="0" smtClean="0"/>
            <a:t>1</a:t>
          </a:r>
          <a:r>
            <a:rPr lang="zh-CN" altLang="en-US" sz="2200" b="1" dirty="0" smtClean="0"/>
            <a:t>、登录数据管理平台</a:t>
          </a:r>
          <a:endParaRPr lang="zh-CN" altLang="en-US" sz="2200" b="1" dirty="0"/>
        </a:p>
      </dgm:t>
    </dgm:pt>
    <dgm:pt modelId="{661376AB-3C41-4757-9FB8-E26CDDD06EB4}" cxnId="{9F67C2E4-02D7-4DAB-9AB8-20592D796201}" type="parTrans">
      <dgm:prSet/>
      <dgm:spPr/>
      <dgm:t>
        <a:bodyPr/>
        <a:lstStyle/>
        <a:p>
          <a:endParaRPr lang="zh-CN" altLang="en-US" sz="2200" b="1">
            <a:solidFill>
              <a:schemeClr val="tx1"/>
            </a:solidFill>
          </a:endParaRPr>
        </a:p>
      </dgm:t>
    </dgm:pt>
    <dgm:pt modelId="{4A93AF01-0CF1-4AD6-9CF1-B992ED4D7EC0}" cxnId="{9F67C2E4-02D7-4DAB-9AB8-20592D796201}" type="sibTrans">
      <dgm:prSet/>
      <dgm:spPr/>
      <dgm:t>
        <a:bodyPr/>
        <a:lstStyle/>
        <a:p>
          <a:endParaRPr lang="zh-CN" altLang="en-US" sz="2200" b="1">
            <a:solidFill>
              <a:schemeClr val="tx1"/>
            </a:solidFill>
          </a:endParaRPr>
        </a:p>
      </dgm:t>
    </dgm:pt>
    <dgm:pt modelId="{90B583DB-12BF-4024-813E-8AA876A38496}">
      <dgm:prSet phldrT="[文本]" custT="1"/>
      <dgm:spPr/>
      <dgm:t>
        <a:bodyPr/>
        <a:lstStyle/>
        <a:p>
          <a:r>
            <a:rPr lang="en-US" altLang="zh-CN" sz="2200" b="1" dirty="0" smtClean="0"/>
            <a:t>2</a:t>
          </a:r>
          <a:r>
            <a:rPr lang="zh-CN" altLang="en-US" sz="2200" b="1" dirty="0" smtClean="0"/>
            <a:t>、项目产品授权</a:t>
          </a:r>
          <a:endParaRPr lang="zh-CN" altLang="en-US" sz="2200" b="1" dirty="0"/>
        </a:p>
      </dgm:t>
    </dgm:pt>
    <dgm:pt modelId="{EC65DD95-7F63-49E8-A7F9-4BDAB3295890}" cxnId="{A2C2FC79-524F-4054-AE45-71949390F93F}" type="parTrans">
      <dgm:prSet/>
      <dgm:spPr/>
      <dgm:t>
        <a:bodyPr/>
        <a:lstStyle/>
        <a:p>
          <a:endParaRPr lang="zh-CN" altLang="en-US" sz="2200" b="1">
            <a:solidFill>
              <a:schemeClr val="tx1"/>
            </a:solidFill>
          </a:endParaRPr>
        </a:p>
      </dgm:t>
    </dgm:pt>
    <dgm:pt modelId="{4D75248C-C04C-41FA-B02A-341059B04EF2}" cxnId="{A2C2FC79-524F-4054-AE45-71949390F93F}" type="sibTrans">
      <dgm:prSet/>
      <dgm:spPr/>
      <dgm:t>
        <a:bodyPr/>
        <a:lstStyle/>
        <a:p>
          <a:endParaRPr lang="zh-CN" altLang="en-US" sz="2200" b="1">
            <a:solidFill>
              <a:schemeClr val="tx1"/>
            </a:solidFill>
          </a:endParaRPr>
        </a:p>
      </dgm:t>
    </dgm:pt>
    <dgm:pt modelId="{776F7562-8BF4-452B-B573-1C135AF60DD4}">
      <dgm:prSet phldrT="[文本]" custT="1"/>
      <dgm:spPr>
        <a:solidFill>
          <a:schemeClr val="accent1">
            <a:lumMod val="60000"/>
            <a:lumOff val="40000"/>
          </a:schemeClr>
        </a:solidFill>
      </dgm:spPr>
      <dgm:t>
        <a:bodyPr/>
        <a:lstStyle/>
        <a:p>
          <a:r>
            <a:rPr lang="en-US" altLang="zh-CN" sz="2200" b="1" dirty="0" smtClean="0"/>
            <a:t>3</a:t>
          </a:r>
          <a:r>
            <a:rPr lang="zh-CN" altLang="en-US" sz="2200" b="1" dirty="0" smtClean="0"/>
            <a:t>、项目数据管理</a:t>
          </a:r>
          <a:endParaRPr lang="zh-CN" altLang="en-US" sz="2200" b="1" dirty="0"/>
        </a:p>
      </dgm:t>
    </dgm:pt>
    <dgm:pt modelId="{B3941550-77C5-4D3E-A4C1-55A29A4150BA}" cxnId="{1EA6D9C9-ED4C-4FD9-9AE1-83999778ED7C}" type="parTrans">
      <dgm:prSet/>
      <dgm:spPr/>
      <dgm:t>
        <a:bodyPr/>
        <a:lstStyle/>
        <a:p>
          <a:endParaRPr lang="zh-CN" altLang="en-US" sz="2200" b="1">
            <a:solidFill>
              <a:schemeClr val="tx1"/>
            </a:solidFill>
          </a:endParaRPr>
        </a:p>
      </dgm:t>
    </dgm:pt>
    <dgm:pt modelId="{257E93B3-99A1-43A5-9FF3-2596AA0AE004}" cxnId="{1EA6D9C9-ED4C-4FD9-9AE1-83999778ED7C}" type="sibTrans">
      <dgm:prSet/>
      <dgm:spPr/>
      <dgm:t>
        <a:bodyPr/>
        <a:lstStyle/>
        <a:p>
          <a:endParaRPr lang="zh-CN" altLang="en-US" sz="2200" b="1">
            <a:solidFill>
              <a:schemeClr val="tx1"/>
            </a:solidFill>
          </a:endParaRPr>
        </a:p>
      </dgm:t>
    </dgm:pt>
    <dgm:pt modelId="{58E5B125-7FD6-4374-87CD-B88AEA3C67EF}">
      <dgm:prSet phldrT="[文本]" custT="1"/>
      <dgm:spPr/>
      <dgm:t>
        <a:bodyPr/>
        <a:lstStyle/>
        <a:p>
          <a:r>
            <a:rPr lang="en-US" altLang="zh-CN" sz="2200" b="1" dirty="0" smtClean="0"/>
            <a:t>4</a:t>
          </a:r>
          <a:r>
            <a:rPr lang="zh-CN" altLang="en-US" sz="2200" b="1" dirty="0" smtClean="0"/>
            <a:t>、提交汇总表</a:t>
          </a:r>
          <a:endParaRPr lang="zh-CN" altLang="en-US" sz="2200" b="1" dirty="0"/>
        </a:p>
      </dgm:t>
    </dgm:pt>
    <dgm:pt modelId="{420A7B6B-37A9-4F06-B7DC-F4B3EFBDEFAB}" cxnId="{1BD58BFC-2409-4681-A410-D7CE27960F01}" type="parTrans">
      <dgm:prSet/>
      <dgm:spPr/>
      <dgm:t>
        <a:bodyPr/>
        <a:lstStyle/>
        <a:p>
          <a:endParaRPr lang="zh-CN" altLang="en-US" sz="2200" b="1">
            <a:solidFill>
              <a:schemeClr val="tx1"/>
            </a:solidFill>
          </a:endParaRPr>
        </a:p>
      </dgm:t>
    </dgm:pt>
    <dgm:pt modelId="{8D9C1FBE-D9F3-415F-B993-74370EC8BD5B}" cxnId="{1BD58BFC-2409-4681-A410-D7CE27960F01}" type="sibTrans">
      <dgm:prSet/>
      <dgm:spPr/>
      <dgm:t>
        <a:bodyPr/>
        <a:lstStyle/>
        <a:p>
          <a:endParaRPr lang="zh-CN" altLang="en-US" sz="2200" b="1">
            <a:solidFill>
              <a:schemeClr val="tx1"/>
            </a:solidFill>
          </a:endParaRPr>
        </a:p>
      </dgm:t>
    </dgm:pt>
    <dgm:pt modelId="{FB159153-12F3-4A4B-8C37-90E4FA685A4F}" type="pres">
      <dgm:prSet presAssocID="{4B96BB56-4BF2-4ADA-89EF-8626038B9489}" presName="linear" presStyleCnt="0">
        <dgm:presLayoutVars>
          <dgm:animLvl val="lvl"/>
          <dgm:resizeHandles val="exact"/>
        </dgm:presLayoutVars>
      </dgm:prSet>
      <dgm:spPr/>
      <dgm:t>
        <a:bodyPr/>
        <a:lstStyle/>
        <a:p>
          <a:endParaRPr lang="zh-CN" altLang="en-US"/>
        </a:p>
      </dgm:t>
    </dgm:pt>
    <dgm:pt modelId="{8ACD90F0-D33D-4068-99DE-5F01F260F395}" type="pres">
      <dgm:prSet presAssocID="{2516CFFF-A5CC-4A44-B89F-34EBC3A6DC52}" presName="parentText" presStyleLbl="node1" presStyleIdx="0" presStyleCnt="4">
        <dgm:presLayoutVars>
          <dgm:chMax val="0"/>
          <dgm:bulletEnabled val="1"/>
        </dgm:presLayoutVars>
      </dgm:prSet>
      <dgm:spPr/>
      <dgm:t>
        <a:bodyPr/>
        <a:lstStyle/>
        <a:p>
          <a:endParaRPr lang="zh-CN" altLang="en-US"/>
        </a:p>
      </dgm:t>
    </dgm:pt>
    <dgm:pt modelId="{5EE17734-C7BA-4F1E-B52B-B0FD62B4C1B3}" type="pres">
      <dgm:prSet presAssocID="{4A93AF01-0CF1-4AD6-9CF1-B992ED4D7EC0}" presName="spacer" presStyleCnt="0"/>
      <dgm:spPr/>
    </dgm:pt>
    <dgm:pt modelId="{0D1CE6CB-377B-4182-A4E0-A67440A49D6F}" type="pres">
      <dgm:prSet presAssocID="{90B583DB-12BF-4024-813E-8AA876A38496}" presName="parentText" presStyleLbl="node1" presStyleIdx="1" presStyleCnt="4">
        <dgm:presLayoutVars>
          <dgm:chMax val="0"/>
          <dgm:bulletEnabled val="1"/>
        </dgm:presLayoutVars>
      </dgm:prSet>
      <dgm:spPr/>
      <dgm:t>
        <a:bodyPr/>
        <a:lstStyle/>
        <a:p>
          <a:endParaRPr lang="zh-CN" altLang="en-US"/>
        </a:p>
      </dgm:t>
    </dgm:pt>
    <dgm:pt modelId="{71AB894E-DEED-4F62-B04D-4603ED8F984F}" type="pres">
      <dgm:prSet presAssocID="{4D75248C-C04C-41FA-B02A-341059B04EF2}" presName="spacer" presStyleCnt="0"/>
      <dgm:spPr/>
    </dgm:pt>
    <dgm:pt modelId="{AB73DF8A-D040-4582-BEB9-2E67712D1CD6}" type="pres">
      <dgm:prSet presAssocID="{776F7562-8BF4-452B-B573-1C135AF60DD4}" presName="parentText" presStyleLbl="node1" presStyleIdx="2" presStyleCnt="4">
        <dgm:presLayoutVars>
          <dgm:chMax val="0"/>
          <dgm:bulletEnabled val="1"/>
        </dgm:presLayoutVars>
      </dgm:prSet>
      <dgm:spPr/>
      <dgm:t>
        <a:bodyPr/>
        <a:lstStyle/>
        <a:p>
          <a:endParaRPr lang="zh-CN" altLang="en-US"/>
        </a:p>
      </dgm:t>
    </dgm:pt>
    <dgm:pt modelId="{A8FD216D-7BEF-4282-A3F2-20AD55E64931}" type="pres">
      <dgm:prSet presAssocID="{257E93B3-99A1-43A5-9FF3-2596AA0AE004}" presName="spacer" presStyleCnt="0"/>
      <dgm:spPr/>
    </dgm:pt>
    <dgm:pt modelId="{5F758C5F-51B5-4B0E-833B-4EECEA33EB59}" type="pres">
      <dgm:prSet presAssocID="{58E5B125-7FD6-4374-87CD-B88AEA3C67EF}" presName="parentText" presStyleLbl="node1" presStyleIdx="3" presStyleCnt="4">
        <dgm:presLayoutVars>
          <dgm:chMax val="0"/>
          <dgm:bulletEnabled val="1"/>
        </dgm:presLayoutVars>
      </dgm:prSet>
      <dgm:spPr/>
      <dgm:t>
        <a:bodyPr/>
        <a:lstStyle/>
        <a:p>
          <a:endParaRPr lang="zh-CN" altLang="en-US"/>
        </a:p>
      </dgm:t>
    </dgm:pt>
  </dgm:ptLst>
  <dgm:cxnLst>
    <dgm:cxn modelId="{A2C2FC79-524F-4054-AE45-71949390F93F}" srcId="{4B96BB56-4BF2-4ADA-89EF-8626038B9489}" destId="{90B583DB-12BF-4024-813E-8AA876A38496}" srcOrd="1" destOrd="0" parTransId="{EC65DD95-7F63-49E8-A7F9-4BDAB3295890}" sibTransId="{4D75248C-C04C-41FA-B02A-341059B04EF2}"/>
    <dgm:cxn modelId="{1BD58BFC-2409-4681-A410-D7CE27960F01}" srcId="{4B96BB56-4BF2-4ADA-89EF-8626038B9489}" destId="{58E5B125-7FD6-4374-87CD-B88AEA3C67EF}" srcOrd="3" destOrd="0" parTransId="{420A7B6B-37A9-4F06-B7DC-F4B3EFBDEFAB}" sibTransId="{8D9C1FBE-D9F3-415F-B993-74370EC8BD5B}"/>
    <dgm:cxn modelId="{C3CC7A09-F214-4858-A108-C0CDB729AA56}" type="presOf" srcId="{4B96BB56-4BF2-4ADA-89EF-8626038B9489}" destId="{FB159153-12F3-4A4B-8C37-90E4FA685A4F}" srcOrd="0" destOrd="0" presId="urn:microsoft.com/office/officeart/2005/8/layout/vList2"/>
    <dgm:cxn modelId="{9F67C2E4-02D7-4DAB-9AB8-20592D796201}" srcId="{4B96BB56-4BF2-4ADA-89EF-8626038B9489}" destId="{2516CFFF-A5CC-4A44-B89F-34EBC3A6DC52}" srcOrd="0" destOrd="0" parTransId="{661376AB-3C41-4757-9FB8-E26CDDD06EB4}" sibTransId="{4A93AF01-0CF1-4AD6-9CF1-B992ED4D7EC0}"/>
    <dgm:cxn modelId="{AEDA4219-C1E5-4815-A4DD-BE8D93DA106E}" type="presOf" srcId="{90B583DB-12BF-4024-813E-8AA876A38496}" destId="{0D1CE6CB-377B-4182-A4E0-A67440A49D6F}" srcOrd="0" destOrd="0" presId="urn:microsoft.com/office/officeart/2005/8/layout/vList2"/>
    <dgm:cxn modelId="{1EA6D9C9-ED4C-4FD9-9AE1-83999778ED7C}" srcId="{4B96BB56-4BF2-4ADA-89EF-8626038B9489}" destId="{776F7562-8BF4-452B-B573-1C135AF60DD4}" srcOrd="2" destOrd="0" parTransId="{B3941550-77C5-4D3E-A4C1-55A29A4150BA}" sibTransId="{257E93B3-99A1-43A5-9FF3-2596AA0AE004}"/>
    <dgm:cxn modelId="{AF78BAEE-7876-4535-8C0C-2DA505A90116}" type="presOf" srcId="{2516CFFF-A5CC-4A44-B89F-34EBC3A6DC52}" destId="{8ACD90F0-D33D-4068-99DE-5F01F260F395}" srcOrd="0" destOrd="0" presId="urn:microsoft.com/office/officeart/2005/8/layout/vList2"/>
    <dgm:cxn modelId="{980EA43C-F6F8-4403-86F4-6329C13C09B9}" type="presOf" srcId="{776F7562-8BF4-452B-B573-1C135AF60DD4}" destId="{AB73DF8A-D040-4582-BEB9-2E67712D1CD6}" srcOrd="0" destOrd="0" presId="urn:microsoft.com/office/officeart/2005/8/layout/vList2"/>
    <dgm:cxn modelId="{1582E207-7A06-4EF5-B212-C82195AF309A}" type="presOf" srcId="{58E5B125-7FD6-4374-87CD-B88AEA3C67EF}" destId="{5F758C5F-51B5-4B0E-833B-4EECEA33EB59}" srcOrd="0" destOrd="0" presId="urn:microsoft.com/office/officeart/2005/8/layout/vList2"/>
    <dgm:cxn modelId="{214DDCE1-B3B7-46AA-8198-28A18C369B88}" type="presParOf" srcId="{FB159153-12F3-4A4B-8C37-90E4FA685A4F}" destId="{8ACD90F0-D33D-4068-99DE-5F01F260F395}" srcOrd="0" destOrd="0" presId="urn:microsoft.com/office/officeart/2005/8/layout/vList2"/>
    <dgm:cxn modelId="{80AB2063-30D9-40B1-8DB8-1A6B298EF7CA}" type="presParOf" srcId="{FB159153-12F3-4A4B-8C37-90E4FA685A4F}" destId="{5EE17734-C7BA-4F1E-B52B-B0FD62B4C1B3}" srcOrd="1" destOrd="0" presId="urn:microsoft.com/office/officeart/2005/8/layout/vList2"/>
    <dgm:cxn modelId="{AA3B30F6-A907-4DCB-8EE0-3F7541401EA6}" type="presParOf" srcId="{FB159153-12F3-4A4B-8C37-90E4FA685A4F}" destId="{0D1CE6CB-377B-4182-A4E0-A67440A49D6F}" srcOrd="2" destOrd="0" presId="urn:microsoft.com/office/officeart/2005/8/layout/vList2"/>
    <dgm:cxn modelId="{2C281547-84F5-47D1-A765-41269BCFF911}" type="presParOf" srcId="{FB159153-12F3-4A4B-8C37-90E4FA685A4F}" destId="{71AB894E-DEED-4F62-B04D-4603ED8F984F}" srcOrd="3" destOrd="0" presId="urn:microsoft.com/office/officeart/2005/8/layout/vList2"/>
    <dgm:cxn modelId="{DFFA31E5-5A1C-44CC-BC47-3ECAAFA1BD34}" type="presParOf" srcId="{FB159153-12F3-4A4B-8C37-90E4FA685A4F}" destId="{AB73DF8A-D040-4582-BEB9-2E67712D1CD6}" srcOrd="4" destOrd="0" presId="urn:microsoft.com/office/officeart/2005/8/layout/vList2"/>
    <dgm:cxn modelId="{1FFF7C7C-317F-4326-A508-BF5749CFC292}" type="presParOf" srcId="{FB159153-12F3-4A4B-8C37-90E4FA685A4F}" destId="{A8FD216D-7BEF-4282-A3F2-20AD55E64931}" srcOrd="5" destOrd="0" presId="urn:microsoft.com/office/officeart/2005/8/layout/vList2"/>
    <dgm:cxn modelId="{5DF69886-3C98-47FA-91E0-4EEC7523F7CF}" type="presParOf" srcId="{FB159153-12F3-4A4B-8C37-90E4FA685A4F}" destId="{5F758C5F-51B5-4B0E-833B-4EECEA33EB59}"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191D2E-12A9-4486-B46D-BBDD4B88D15C}" type="doc">
      <dgm:prSet loTypeId="urn:microsoft.com/office/officeart/2005/8/layout/process4" loCatId="process" qsTypeId="urn:microsoft.com/office/officeart/2005/8/quickstyle/simple3" qsCatId="simple" csTypeId="urn:microsoft.com/office/officeart/2005/8/colors/accent3_2" csCatId="accent3" phldr="1"/>
      <dgm:spPr/>
    </dgm:pt>
    <dgm:pt modelId="{E85F727B-483D-4687-941F-5B1ECF56732A}">
      <dgm:prSet phldrT="[文本]" custT="1"/>
      <dgm:spPr/>
      <dgm:t>
        <a:bodyPr/>
        <a:lstStyle/>
        <a:p>
          <a:pPr algn="ctr"/>
          <a:r>
            <a:rPr lang="zh-CN" altLang="en-US" sz="2400" b="1" dirty="0" smtClean="0"/>
            <a:t>选择品种目录</a:t>
          </a:r>
          <a:endParaRPr lang="zh-CN" altLang="en-US" sz="2400" b="1" dirty="0"/>
        </a:p>
      </dgm:t>
    </dgm:pt>
    <dgm:pt modelId="{CA61FFE4-1E75-4D6E-A7EE-4288642FABE7}" cxnId="{31A0488C-1BB6-4D46-B306-3A9EC797A472}" type="parTrans">
      <dgm:prSet/>
      <dgm:spPr/>
      <dgm:t>
        <a:bodyPr/>
        <a:lstStyle/>
        <a:p>
          <a:pPr algn="ctr"/>
          <a:endParaRPr lang="zh-CN" altLang="en-US" sz="2400" b="1"/>
        </a:p>
      </dgm:t>
    </dgm:pt>
    <dgm:pt modelId="{3532A1F6-613A-43F1-8BA1-31EB7497AE4E}" cxnId="{31A0488C-1BB6-4D46-B306-3A9EC797A472}" type="sibTrans">
      <dgm:prSet custT="1"/>
      <dgm:spPr/>
      <dgm:t>
        <a:bodyPr/>
        <a:lstStyle/>
        <a:p>
          <a:pPr algn="ctr"/>
          <a:endParaRPr lang="zh-CN" altLang="en-US" sz="2400" b="1"/>
        </a:p>
      </dgm:t>
    </dgm:pt>
    <dgm:pt modelId="{F7039C05-39A8-4A05-B267-D72D8B341B9E}">
      <dgm:prSet phldrT="[文本]" custT="1"/>
      <dgm:spPr/>
      <dgm:t>
        <a:bodyPr/>
        <a:lstStyle/>
        <a:p>
          <a:pPr algn="ctr"/>
          <a:r>
            <a:rPr lang="zh-CN" altLang="en-US" sz="2400" b="1" dirty="0" smtClean="0"/>
            <a:t>生成组套商品</a:t>
          </a:r>
          <a:endParaRPr lang="zh-CN" altLang="en-US" sz="2400" b="1" dirty="0"/>
        </a:p>
      </dgm:t>
    </dgm:pt>
    <dgm:pt modelId="{C62D01BA-1314-49E4-919D-F3B3EEE025E3}" cxnId="{6ABA2DFF-C9CF-4CCE-8F9E-EF2510BAE110}" type="parTrans">
      <dgm:prSet/>
      <dgm:spPr/>
      <dgm:t>
        <a:bodyPr/>
        <a:lstStyle/>
        <a:p>
          <a:pPr algn="ctr"/>
          <a:endParaRPr lang="zh-CN" altLang="en-US" sz="2400" b="1"/>
        </a:p>
      </dgm:t>
    </dgm:pt>
    <dgm:pt modelId="{F6DD17AA-DC6C-4F1E-A335-6F0D2B6F2DC4}" cxnId="{6ABA2DFF-C9CF-4CCE-8F9E-EF2510BAE110}" type="sibTrans">
      <dgm:prSet/>
      <dgm:spPr/>
      <dgm:t>
        <a:bodyPr/>
        <a:lstStyle/>
        <a:p>
          <a:pPr algn="ctr"/>
          <a:endParaRPr lang="zh-CN" altLang="en-US" sz="2400" b="1"/>
        </a:p>
      </dgm:t>
    </dgm:pt>
    <dgm:pt modelId="{22B16715-9BD1-43FB-B0DB-07554BAB1295}">
      <dgm:prSet custT="1"/>
      <dgm:spPr/>
      <dgm:t>
        <a:bodyPr/>
        <a:lstStyle/>
        <a:p>
          <a:pPr algn="ctr"/>
          <a:r>
            <a:rPr lang="zh-CN" altLang="en-US" sz="2400" b="1" dirty="0" smtClean="0"/>
            <a:t>生成商品</a:t>
          </a:r>
          <a:endParaRPr lang="zh-CN" altLang="en-US" sz="2400" b="1" dirty="0"/>
        </a:p>
      </dgm:t>
    </dgm:pt>
    <dgm:pt modelId="{AB92643F-2A04-4BDA-8396-AC3B4CE93E85}" cxnId="{A1534480-4947-48C1-8ECE-FFB3934FBB9F}" type="parTrans">
      <dgm:prSet/>
      <dgm:spPr/>
      <dgm:t>
        <a:bodyPr/>
        <a:lstStyle/>
        <a:p>
          <a:pPr algn="ctr"/>
          <a:endParaRPr lang="zh-CN" altLang="en-US" sz="2400" b="1"/>
        </a:p>
      </dgm:t>
    </dgm:pt>
    <dgm:pt modelId="{ECE58195-3425-4576-9943-3F8F99ECF2B2}" cxnId="{A1534480-4947-48C1-8ECE-FFB3934FBB9F}" type="sibTrans">
      <dgm:prSet custT="1"/>
      <dgm:spPr/>
      <dgm:t>
        <a:bodyPr/>
        <a:lstStyle/>
        <a:p>
          <a:pPr algn="ctr"/>
          <a:endParaRPr lang="zh-CN" altLang="en-US" sz="2400" b="1"/>
        </a:p>
      </dgm:t>
    </dgm:pt>
    <dgm:pt modelId="{24AE9F35-1DFC-410D-BD87-960161661CA9}">
      <dgm:prSet custT="1"/>
      <dgm:spPr/>
      <dgm:t>
        <a:bodyPr/>
        <a:lstStyle/>
        <a:p>
          <a:pPr algn="ctr"/>
          <a:r>
            <a:rPr lang="zh-CN" altLang="en-US" sz="2400" b="1" dirty="0" smtClean="0"/>
            <a:t>已授权产品</a:t>
          </a:r>
          <a:endParaRPr lang="zh-CN" altLang="en-US" sz="2400" b="1" dirty="0"/>
        </a:p>
      </dgm:t>
    </dgm:pt>
    <dgm:pt modelId="{0CBCAC79-F977-486B-AC1D-CA66C0511DCC}" cxnId="{193190A3-47E5-4EA5-974D-066B49C47607}" type="parTrans">
      <dgm:prSet/>
      <dgm:spPr/>
      <dgm:t>
        <a:bodyPr/>
        <a:lstStyle/>
        <a:p>
          <a:endParaRPr lang="zh-CN" altLang="en-US"/>
        </a:p>
      </dgm:t>
    </dgm:pt>
    <dgm:pt modelId="{E1BCD852-1D7C-4009-816E-52D6D5F1169E}" cxnId="{193190A3-47E5-4EA5-974D-066B49C47607}" type="sibTrans">
      <dgm:prSet/>
      <dgm:spPr/>
      <dgm:t>
        <a:bodyPr/>
        <a:lstStyle/>
        <a:p>
          <a:endParaRPr lang="zh-CN" altLang="en-US"/>
        </a:p>
      </dgm:t>
    </dgm:pt>
    <dgm:pt modelId="{32E3FFD7-DBFF-401C-95FC-6C843E6409A9}" type="pres">
      <dgm:prSet presAssocID="{75191D2E-12A9-4486-B46D-BBDD4B88D15C}" presName="Name0" presStyleCnt="0">
        <dgm:presLayoutVars>
          <dgm:dir/>
          <dgm:animLvl val="lvl"/>
          <dgm:resizeHandles val="exact"/>
        </dgm:presLayoutVars>
      </dgm:prSet>
      <dgm:spPr/>
    </dgm:pt>
    <dgm:pt modelId="{4C377BD6-40C5-4761-8B34-2FDCF454E611}" type="pres">
      <dgm:prSet presAssocID="{F7039C05-39A8-4A05-B267-D72D8B341B9E}" presName="boxAndChildren" presStyleCnt="0"/>
      <dgm:spPr/>
    </dgm:pt>
    <dgm:pt modelId="{28B78987-CC9D-4A5A-ADFA-463BF0E019CF}" type="pres">
      <dgm:prSet presAssocID="{F7039C05-39A8-4A05-B267-D72D8B341B9E}" presName="parentTextBox" presStyleLbl="node1" presStyleIdx="0" presStyleCnt="4"/>
      <dgm:spPr/>
      <dgm:t>
        <a:bodyPr/>
        <a:lstStyle/>
        <a:p>
          <a:endParaRPr lang="zh-CN" altLang="en-US"/>
        </a:p>
      </dgm:t>
    </dgm:pt>
    <dgm:pt modelId="{23FB7843-3E65-4BD1-8128-0CB2E6F6BD10}" type="pres">
      <dgm:prSet presAssocID="{3532A1F6-613A-43F1-8BA1-31EB7497AE4E}" presName="sp" presStyleCnt="0"/>
      <dgm:spPr/>
    </dgm:pt>
    <dgm:pt modelId="{4B96E198-EB28-46B0-86EA-2E21C24D68DC}" type="pres">
      <dgm:prSet presAssocID="{E85F727B-483D-4687-941F-5B1ECF56732A}" presName="arrowAndChildren" presStyleCnt="0"/>
      <dgm:spPr/>
    </dgm:pt>
    <dgm:pt modelId="{04C28438-2F8E-4936-BCF2-EF143018B88C}" type="pres">
      <dgm:prSet presAssocID="{E85F727B-483D-4687-941F-5B1ECF56732A}" presName="parentTextArrow" presStyleLbl="node1" presStyleIdx="1" presStyleCnt="4"/>
      <dgm:spPr/>
      <dgm:t>
        <a:bodyPr/>
        <a:lstStyle/>
        <a:p>
          <a:endParaRPr lang="zh-CN" altLang="en-US"/>
        </a:p>
      </dgm:t>
    </dgm:pt>
    <dgm:pt modelId="{C8BEF4C2-F073-4D76-9D12-534FA99CC842}" type="pres">
      <dgm:prSet presAssocID="{ECE58195-3425-4576-9943-3F8F99ECF2B2}" presName="sp" presStyleCnt="0"/>
      <dgm:spPr/>
    </dgm:pt>
    <dgm:pt modelId="{33A14B82-849B-4C08-90EA-714A9FED118F}" type="pres">
      <dgm:prSet presAssocID="{22B16715-9BD1-43FB-B0DB-07554BAB1295}" presName="arrowAndChildren" presStyleCnt="0"/>
      <dgm:spPr/>
    </dgm:pt>
    <dgm:pt modelId="{225D0664-5DAB-4C6E-8597-1042BDED16DC}" type="pres">
      <dgm:prSet presAssocID="{22B16715-9BD1-43FB-B0DB-07554BAB1295}" presName="parentTextArrow" presStyleLbl="node1" presStyleIdx="2" presStyleCnt="4"/>
      <dgm:spPr/>
      <dgm:t>
        <a:bodyPr/>
        <a:lstStyle/>
        <a:p>
          <a:endParaRPr lang="zh-CN" altLang="en-US"/>
        </a:p>
      </dgm:t>
    </dgm:pt>
    <dgm:pt modelId="{B84C8B12-9CAE-49BF-8C9C-B3BC18B6A586}" type="pres">
      <dgm:prSet presAssocID="{E1BCD852-1D7C-4009-816E-52D6D5F1169E}" presName="sp" presStyleCnt="0"/>
      <dgm:spPr/>
    </dgm:pt>
    <dgm:pt modelId="{A9960AF5-4BDA-4B2E-8B2D-BF7D0C55042A}" type="pres">
      <dgm:prSet presAssocID="{24AE9F35-1DFC-410D-BD87-960161661CA9}" presName="arrowAndChildren" presStyleCnt="0"/>
      <dgm:spPr/>
    </dgm:pt>
    <dgm:pt modelId="{205D2284-3F48-4A04-A586-BF9C08777332}" type="pres">
      <dgm:prSet presAssocID="{24AE9F35-1DFC-410D-BD87-960161661CA9}" presName="parentTextArrow" presStyleLbl="node1" presStyleIdx="3" presStyleCnt="4" custLinFactNeighborX="-2817" custLinFactNeighborY="-42"/>
      <dgm:spPr/>
      <dgm:t>
        <a:bodyPr/>
        <a:lstStyle/>
        <a:p>
          <a:endParaRPr lang="zh-CN" altLang="en-US"/>
        </a:p>
      </dgm:t>
    </dgm:pt>
  </dgm:ptLst>
  <dgm:cxnLst>
    <dgm:cxn modelId="{193190A3-47E5-4EA5-974D-066B49C47607}" srcId="{75191D2E-12A9-4486-B46D-BBDD4B88D15C}" destId="{24AE9F35-1DFC-410D-BD87-960161661CA9}" srcOrd="0" destOrd="0" parTransId="{0CBCAC79-F977-486B-AC1D-CA66C0511DCC}" sibTransId="{E1BCD852-1D7C-4009-816E-52D6D5F1169E}"/>
    <dgm:cxn modelId="{29EEC6D1-ED92-4CC4-B67B-8A12435C2F5F}" type="presOf" srcId="{F7039C05-39A8-4A05-B267-D72D8B341B9E}" destId="{28B78987-CC9D-4A5A-ADFA-463BF0E019CF}" srcOrd="0" destOrd="0" presId="urn:microsoft.com/office/officeart/2005/8/layout/process4"/>
    <dgm:cxn modelId="{1DBEF185-5FE3-44C4-B8D1-9B0E7CE4EB22}" type="presOf" srcId="{24AE9F35-1DFC-410D-BD87-960161661CA9}" destId="{205D2284-3F48-4A04-A586-BF9C08777332}" srcOrd="0" destOrd="0" presId="urn:microsoft.com/office/officeart/2005/8/layout/process4"/>
    <dgm:cxn modelId="{6ABA2DFF-C9CF-4CCE-8F9E-EF2510BAE110}" srcId="{75191D2E-12A9-4486-B46D-BBDD4B88D15C}" destId="{F7039C05-39A8-4A05-B267-D72D8B341B9E}" srcOrd="3" destOrd="0" parTransId="{C62D01BA-1314-49E4-919D-F3B3EEE025E3}" sibTransId="{F6DD17AA-DC6C-4F1E-A335-6F0D2B6F2DC4}"/>
    <dgm:cxn modelId="{23555CBF-5FDD-4D65-9E0F-9C29920013CC}" type="presOf" srcId="{75191D2E-12A9-4486-B46D-BBDD4B88D15C}" destId="{32E3FFD7-DBFF-401C-95FC-6C843E6409A9}" srcOrd="0" destOrd="0" presId="urn:microsoft.com/office/officeart/2005/8/layout/process4"/>
    <dgm:cxn modelId="{A1534480-4947-48C1-8ECE-FFB3934FBB9F}" srcId="{75191D2E-12A9-4486-B46D-BBDD4B88D15C}" destId="{22B16715-9BD1-43FB-B0DB-07554BAB1295}" srcOrd="1" destOrd="0" parTransId="{AB92643F-2A04-4BDA-8396-AC3B4CE93E85}" sibTransId="{ECE58195-3425-4576-9943-3F8F99ECF2B2}"/>
    <dgm:cxn modelId="{E74BAE76-9046-46C3-BB1A-C6F2F00D3997}" type="presOf" srcId="{E85F727B-483D-4687-941F-5B1ECF56732A}" destId="{04C28438-2F8E-4936-BCF2-EF143018B88C}" srcOrd="0" destOrd="0" presId="urn:microsoft.com/office/officeart/2005/8/layout/process4"/>
    <dgm:cxn modelId="{31A0488C-1BB6-4D46-B306-3A9EC797A472}" srcId="{75191D2E-12A9-4486-B46D-BBDD4B88D15C}" destId="{E85F727B-483D-4687-941F-5B1ECF56732A}" srcOrd="2" destOrd="0" parTransId="{CA61FFE4-1E75-4D6E-A7EE-4288642FABE7}" sibTransId="{3532A1F6-613A-43F1-8BA1-31EB7497AE4E}"/>
    <dgm:cxn modelId="{74BBF91C-98FD-4E57-AB85-FD279B627A1D}" type="presOf" srcId="{22B16715-9BD1-43FB-B0DB-07554BAB1295}" destId="{225D0664-5DAB-4C6E-8597-1042BDED16DC}" srcOrd="0" destOrd="0" presId="urn:microsoft.com/office/officeart/2005/8/layout/process4"/>
    <dgm:cxn modelId="{B9CA082B-AF19-4915-915B-78B28B4F7959}" type="presParOf" srcId="{32E3FFD7-DBFF-401C-95FC-6C843E6409A9}" destId="{4C377BD6-40C5-4761-8B34-2FDCF454E611}" srcOrd="0" destOrd="0" presId="urn:microsoft.com/office/officeart/2005/8/layout/process4"/>
    <dgm:cxn modelId="{1B6EED3C-71B7-4DCA-8B6B-17A9C4D8C29C}" type="presParOf" srcId="{4C377BD6-40C5-4761-8B34-2FDCF454E611}" destId="{28B78987-CC9D-4A5A-ADFA-463BF0E019CF}" srcOrd="0" destOrd="0" presId="urn:microsoft.com/office/officeart/2005/8/layout/process4"/>
    <dgm:cxn modelId="{D8CA6881-7E7D-44C0-8927-0485AB9F76EF}" type="presParOf" srcId="{32E3FFD7-DBFF-401C-95FC-6C843E6409A9}" destId="{23FB7843-3E65-4BD1-8128-0CB2E6F6BD10}" srcOrd="1" destOrd="0" presId="urn:microsoft.com/office/officeart/2005/8/layout/process4"/>
    <dgm:cxn modelId="{9D69E4B4-F23F-4AB7-A0AA-C806C62DBA44}" type="presParOf" srcId="{32E3FFD7-DBFF-401C-95FC-6C843E6409A9}" destId="{4B96E198-EB28-46B0-86EA-2E21C24D68DC}" srcOrd="2" destOrd="0" presId="urn:microsoft.com/office/officeart/2005/8/layout/process4"/>
    <dgm:cxn modelId="{F88B2F1E-0DC6-402D-870A-E757C7C96F0D}" type="presParOf" srcId="{4B96E198-EB28-46B0-86EA-2E21C24D68DC}" destId="{04C28438-2F8E-4936-BCF2-EF143018B88C}" srcOrd="0" destOrd="0" presId="urn:microsoft.com/office/officeart/2005/8/layout/process4"/>
    <dgm:cxn modelId="{F88D0BA4-E091-4B69-82BD-0E447019D2B3}" type="presParOf" srcId="{32E3FFD7-DBFF-401C-95FC-6C843E6409A9}" destId="{C8BEF4C2-F073-4D76-9D12-534FA99CC842}" srcOrd="3" destOrd="0" presId="urn:microsoft.com/office/officeart/2005/8/layout/process4"/>
    <dgm:cxn modelId="{085BDC09-39B8-4B2B-9F9E-F00ABB8EC3C5}" type="presParOf" srcId="{32E3FFD7-DBFF-401C-95FC-6C843E6409A9}" destId="{33A14B82-849B-4C08-90EA-714A9FED118F}" srcOrd="4" destOrd="0" presId="urn:microsoft.com/office/officeart/2005/8/layout/process4"/>
    <dgm:cxn modelId="{127DF996-8018-4824-A156-64A120CD211D}" type="presParOf" srcId="{33A14B82-849B-4C08-90EA-714A9FED118F}" destId="{225D0664-5DAB-4C6E-8597-1042BDED16DC}" srcOrd="0" destOrd="0" presId="urn:microsoft.com/office/officeart/2005/8/layout/process4"/>
    <dgm:cxn modelId="{3CE508AC-2691-4D4F-8F8F-2E543D899DA6}" type="presParOf" srcId="{32E3FFD7-DBFF-401C-95FC-6C843E6409A9}" destId="{B84C8B12-9CAE-49BF-8C9C-B3BC18B6A586}" srcOrd="5" destOrd="0" presId="urn:microsoft.com/office/officeart/2005/8/layout/process4"/>
    <dgm:cxn modelId="{38A7FA7B-1D04-4699-B03E-F5D6BE3AB14D}" type="presParOf" srcId="{32E3FFD7-DBFF-401C-95FC-6C843E6409A9}" destId="{A9960AF5-4BDA-4B2E-8B2D-BF7D0C55042A}" srcOrd="6" destOrd="0" presId="urn:microsoft.com/office/officeart/2005/8/layout/process4"/>
    <dgm:cxn modelId="{B2392856-2167-4FA4-A631-99C269440F29}" type="presParOf" srcId="{A9960AF5-4BDA-4B2E-8B2D-BF7D0C55042A}" destId="{205D2284-3F48-4A04-A586-BF9C08777332}" srcOrd="0" destOrd="0" presId="urn:microsoft.com/office/officeart/2005/8/layout/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D90F0-D33D-4068-99DE-5F01F260F395}">
      <dsp:nvSpPr>
        <dsp:cNvPr id="0" name=""/>
        <dsp:cNvSpPr/>
      </dsp:nvSpPr>
      <dsp:spPr>
        <a:xfrm>
          <a:off x="0" y="20475"/>
          <a:ext cx="7786713" cy="7113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sz="2400" b="1" kern="1200" dirty="0" smtClean="0"/>
            <a:t>一、获取采购文件</a:t>
          </a:r>
          <a:endParaRPr lang="zh-CN" altLang="en-US" sz="2400" b="1" kern="1200" dirty="0"/>
        </a:p>
      </dsp:txBody>
      <dsp:txXfrm>
        <a:off x="34726" y="55201"/>
        <a:ext cx="7717261" cy="641908"/>
      </dsp:txXfrm>
    </dsp:sp>
    <dsp:sp modelId="{0D1CE6CB-377B-4182-A4E0-A67440A49D6F}">
      <dsp:nvSpPr>
        <dsp:cNvPr id="0" name=""/>
        <dsp:cNvSpPr/>
      </dsp:nvSpPr>
      <dsp:spPr>
        <a:xfrm>
          <a:off x="0" y="841275"/>
          <a:ext cx="7786713" cy="7113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sz="2400" b="1" kern="1200" dirty="0" smtClean="0"/>
            <a:t>二、网上产品申报，制作汇总表</a:t>
          </a:r>
          <a:endParaRPr lang="zh-CN" altLang="en-US" sz="2400" b="1" kern="1200" dirty="0"/>
        </a:p>
      </dsp:txBody>
      <dsp:txXfrm>
        <a:off x="34726" y="876001"/>
        <a:ext cx="7717261" cy="641908"/>
      </dsp:txXfrm>
    </dsp:sp>
    <dsp:sp modelId="{5F758C5F-51B5-4B0E-833B-4EECEA33EB59}">
      <dsp:nvSpPr>
        <dsp:cNvPr id="0" name=""/>
        <dsp:cNvSpPr/>
      </dsp:nvSpPr>
      <dsp:spPr>
        <a:xfrm>
          <a:off x="0" y="1662075"/>
          <a:ext cx="7786713" cy="7113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b="1" kern="1200" dirty="0" smtClean="0"/>
            <a:t>三</a:t>
          </a:r>
          <a:r>
            <a:rPr lang="zh-CN" sz="2400" b="1" kern="1200" dirty="0" smtClean="0"/>
            <a:t>、递交资格证明材料</a:t>
          </a:r>
          <a:endParaRPr lang="zh-CN" altLang="en-US" sz="2400" b="1" kern="1200" dirty="0"/>
        </a:p>
      </dsp:txBody>
      <dsp:txXfrm>
        <a:off x="34726" y="1696801"/>
        <a:ext cx="7717261" cy="641908"/>
      </dsp:txXfrm>
    </dsp:sp>
    <dsp:sp modelId="{336C9D72-ACCF-4E4C-A189-B7FBB94508D9}">
      <dsp:nvSpPr>
        <dsp:cNvPr id="0" name=""/>
        <dsp:cNvSpPr/>
      </dsp:nvSpPr>
      <dsp:spPr>
        <a:xfrm>
          <a:off x="0" y="2482875"/>
          <a:ext cx="7786713" cy="7113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b="1" kern="1200" dirty="0" smtClean="0"/>
            <a:t>四、查看汇总表、资格证明材料审核进度</a:t>
          </a:r>
        </a:p>
      </dsp:txBody>
      <dsp:txXfrm>
        <a:off x="34726" y="2517601"/>
        <a:ext cx="7717261" cy="6419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D90F0-D33D-4068-99DE-5F01F260F395}">
      <dsp:nvSpPr>
        <dsp:cNvPr id="0" name=""/>
        <dsp:cNvSpPr/>
      </dsp:nvSpPr>
      <dsp:spPr>
        <a:xfrm>
          <a:off x="0" y="8867"/>
          <a:ext cx="7643837" cy="7300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zh-CN" sz="2200" b="1" kern="1200" dirty="0" smtClean="0"/>
            <a:t>1</a:t>
          </a:r>
          <a:r>
            <a:rPr lang="zh-CN" altLang="en-US" sz="2200" b="1" kern="1200" dirty="0" smtClean="0"/>
            <a:t>、登录数据管理平台</a:t>
          </a:r>
          <a:endParaRPr lang="zh-CN" altLang="en-US" sz="2200" b="1" kern="1200" dirty="0"/>
        </a:p>
      </dsp:txBody>
      <dsp:txXfrm>
        <a:off x="35640" y="44507"/>
        <a:ext cx="7572557" cy="658800"/>
      </dsp:txXfrm>
    </dsp:sp>
    <dsp:sp modelId="{0D1CE6CB-377B-4182-A4E0-A67440A49D6F}">
      <dsp:nvSpPr>
        <dsp:cNvPr id="0" name=""/>
        <dsp:cNvSpPr/>
      </dsp:nvSpPr>
      <dsp:spPr>
        <a:xfrm>
          <a:off x="0" y="851267"/>
          <a:ext cx="7643837" cy="7300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zh-CN" sz="2200" b="1" kern="1200" dirty="0" smtClean="0"/>
            <a:t>2</a:t>
          </a:r>
          <a:r>
            <a:rPr lang="zh-CN" altLang="en-US" sz="2200" b="1" kern="1200" dirty="0" smtClean="0"/>
            <a:t>、项目产品授权</a:t>
          </a:r>
          <a:endParaRPr lang="zh-CN" altLang="en-US" sz="2200" b="1" kern="1200" dirty="0"/>
        </a:p>
      </dsp:txBody>
      <dsp:txXfrm>
        <a:off x="35640" y="886907"/>
        <a:ext cx="7572557" cy="658800"/>
      </dsp:txXfrm>
    </dsp:sp>
    <dsp:sp modelId="{AB73DF8A-D040-4582-BEB9-2E67712D1CD6}">
      <dsp:nvSpPr>
        <dsp:cNvPr id="0" name=""/>
        <dsp:cNvSpPr/>
      </dsp:nvSpPr>
      <dsp:spPr>
        <a:xfrm>
          <a:off x="0" y="1693668"/>
          <a:ext cx="7643837" cy="7300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zh-CN" sz="2200" b="1" kern="1200" dirty="0" smtClean="0"/>
            <a:t>3</a:t>
          </a:r>
          <a:r>
            <a:rPr lang="zh-CN" altLang="en-US" sz="2200" b="1" kern="1200" dirty="0" smtClean="0"/>
            <a:t>、项目数据管理</a:t>
          </a:r>
          <a:endParaRPr lang="zh-CN" altLang="en-US" sz="2200" b="1" kern="1200" dirty="0"/>
        </a:p>
      </dsp:txBody>
      <dsp:txXfrm>
        <a:off x="35640" y="1729308"/>
        <a:ext cx="7572557" cy="658800"/>
      </dsp:txXfrm>
    </dsp:sp>
    <dsp:sp modelId="{5F758C5F-51B5-4B0E-833B-4EECEA33EB59}">
      <dsp:nvSpPr>
        <dsp:cNvPr id="0" name=""/>
        <dsp:cNvSpPr/>
      </dsp:nvSpPr>
      <dsp:spPr>
        <a:xfrm>
          <a:off x="0" y="2536068"/>
          <a:ext cx="7643837" cy="730080"/>
        </a:xfrm>
        <a:prstGeom prst="roundRect">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zh-CN" sz="2200" b="1" kern="1200" dirty="0" smtClean="0"/>
            <a:t>4</a:t>
          </a:r>
          <a:r>
            <a:rPr lang="zh-CN" altLang="en-US" sz="2200" b="1" kern="1200" dirty="0" smtClean="0"/>
            <a:t>、提交汇总表</a:t>
          </a:r>
          <a:endParaRPr lang="zh-CN" altLang="en-US" sz="2200" b="1" kern="1200" dirty="0"/>
        </a:p>
      </dsp:txBody>
      <dsp:txXfrm>
        <a:off x="35640" y="2571708"/>
        <a:ext cx="7572557" cy="6588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D90F0-D33D-4068-99DE-5F01F260F395}">
      <dsp:nvSpPr>
        <dsp:cNvPr id="0" name=""/>
        <dsp:cNvSpPr/>
      </dsp:nvSpPr>
      <dsp:spPr>
        <a:xfrm>
          <a:off x="0" y="20463"/>
          <a:ext cx="7786687" cy="7113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sz="2400" b="1" kern="1200" dirty="0" smtClean="0"/>
            <a:t>一、获取采购文件</a:t>
          </a:r>
          <a:endParaRPr lang="zh-CN" altLang="en-US" sz="2400" b="1" kern="1200" dirty="0"/>
        </a:p>
      </dsp:txBody>
      <dsp:txXfrm>
        <a:off x="34726" y="55189"/>
        <a:ext cx="7717235" cy="641908"/>
      </dsp:txXfrm>
    </dsp:sp>
    <dsp:sp modelId="{0D1CE6CB-377B-4182-A4E0-A67440A49D6F}">
      <dsp:nvSpPr>
        <dsp:cNvPr id="0" name=""/>
        <dsp:cNvSpPr/>
      </dsp:nvSpPr>
      <dsp:spPr>
        <a:xfrm>
          <a:off x="0" y="841263"/>
          <a:ext cx="7786687" cy="7113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sz="2400" b="1" kern="1200" dirty="0" smtClean="0"/>
            <a:t>二、网上产品申报，制作汇总表</a:t>
          </a:r>
          <a:endParaRPr lang="zh-CN" altLang="en-US" sz="2400" b="1" kern="1200" dirty="0"/>
        </a:p>
      </dsp:txBody>
      <dsp:txXfrm>
        <a:off x="34726" y="875989"/>
        <a:ext cx="7717235" cy="641908"/>
      </dsp:txXfrm>
    </dsp:sp>
    <dsp:sp modelId="{5F758C5F-51B5-4B0E-833B-4EECEA33EB59}">
      <dsp:nvSpPr>
        <dsp:cNvPr id="0" name=""/>
        <dsp:cNvSpPr/>
      </dsp:nvSpPr>
      <dsp:spPr>
        <a:xfrm>
          <a:off x="0" y="1662063"/>
          <a:ext cx="7786687" cy="711360"/>
        </a:xfrm>
        <a:prstGeom prst="roundRect">
          <a:avLst/>
        </a:prstGeom>
        <a:solidFill>
          <a:srgbClr val="FFC000"/>
        </a:soli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b="1" kern="1200" dirty="0" smtClean="0"/>
            <a:t>三</a:t>
          </a:r>
          <a:r>
            <a:rPr lang="zh-CN" sz="2400" b="1" kern="1200" dirty="0" smtClean="0"/>
            <a:t>、递交资格证明材料</a:t>
          </a:r>
          <a:endParaRPr lang="zh-CN" altLang="en-US" sz="2400" b="1" kern="1200" dirty="0"/>
        </a:p>
      </dsp:txBody>
      <dsp:txXfrm>
        <a:off x="34726" y="1696789"/>
        <a:ext cx="7717235" cy="641908"/>
      </dsp:txXfrm>
    </dsp:sp>
    <dsp:sp modelId="{336C9D72-ACCF-4E4C-A189-B7FBB94508D9}">
      <dsp:nvSpPr>
        <dsp:cNvPr id="0" name=""/>
        <dsp:cNvSpPr/>
      </dsp:nvSpPr>
      <dsp:spPr>
        <a:xfrm>
          <a:off x="0" y="2482863"/>
          <a:ext cx="7786687" cy="7113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b="1" kern="1200" dirty="0" smtClean="0"/>
            <a:t>四、查看汇总表、资格证明材料审核进度</a:t>
          </a:r>
        </a:p>
      </dsp:txBody>
      <dsp:txXfrm>
        <a:off x="34726" y="2517589"/>
        <a:ext cx="7717235" cy="6419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D90F0-D33D-4068-99DE-5F01F260F395}">
      <dsp:nvSpPr>
        <dsp:cNvPr id="0" name=""/>
        <dsp:cNvSpPr/>
      </dsp:nvSpPr>
      <dsp:spPr>
        <a:xfrm>
          <a:off x="360439" y="366392"/>
          <a:ext cx="7200000" cy="540001"/>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altLang="zh-CN" sz="1400" b="1" kern="1200" dirty="0" smtClean="0"/>
            <a:t>1</a:t>
          </a:r>
          <a:r>
            <a:rPr lang="zh-CN" altLang="en-US" sz="1400" b="1" kern="1200" dirty="0" smtClean="0"/>
            <a:t>、国产医用耗材部分：供应商为医疗器械国内生产企业</a:t>
          </a:r>
          <a:endParaRPr lang="zh-CN" altLang="en-US" sz="1400" b="1" kern="1200" dirty="0"/>
        </a:p>
      </dsp:txBody>
      <dsp:txXfrm>
        <a:off x="386800" y="392753"/>
        <a:ext cx="7147278" cy="487279"/>
      </dsp:txXfrm>
    </dsp:sp>
    <dsp:sp modelId="{0D1CE6CB-377B-4182-A4E0-A67440A49D6F}">
      <dsp:nvSpPr>
        <dsp:cNvPr id="0" name=""/>
        <dsp:cNvSpPr/>
      </dsp:nvSpPr>
      <dsp:spPr>
        <a:xfrm>
          <a:off x="360439" y="949593"/>
          <a:ext cx="7200000" cy="540001"/>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altLang="zh-CN" sz="1400" b="1" kern="1200" dirty="0" smtClean="0"/>
            <a:t>2</a:t>
          </a:r>
          <a:r>
            <a:rPr lang="zh-CN" altLang="en-US" sz="1400" b="1" kern="1200" dirty="0" smtClean="0"/>
            <a:t>、国产医用耗材部分：</a:t>
          </a:r>
          <a:r>
            <a:rPr lang="zh-CN" altLang="zh-CN" sz="1400" b="1" kern="1200" dirty="0" smtClean="0"/>
            <a:t>供应商为医疗器械国内经营企业</a:t>
          </a:r>
          <a:endParaRPr lang="zh-CN" altLang="en-US" sz="1400" b="1" kern="1200" dirty="0"/>
        </a:p>
      </dsp:txBody>
      <dsp:txXfrm>
        <a:off x="386800" y="975954"/>
        <a:ext cx="7147278" cy="487279"/>
      </dsp:txXfrm>
    </dsp:sp>
    <dsp:sp modelId="{AB73DF8A-D040-4582-BEB9-2E67712D1CD6}">
      <dsp:nvSpPr>
        <dsp:cNvPr id="0" name=""/>
        <dsp:cNvSpPr/>
      </dsp:nvSpPr>
      <dsp:spPr>
        <a:xfrm>
          <a:off x="360439" y="1532794"/>
          <a:ext cx="7200000" cy="540001"/>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altLang="zh-CN" sz="1400" b="1" kern="1200" dirty="0" smtClean="0"/>
            <a:t>3</a:t>
          </a:r>
          <a:r>
            <a:rPr lang="zh-CN" altLang="en-US" sz="1400" b="1" kern="1200" dirty="0" smtClean="0"/>
            <a:t>、</a:t>
          </a:r>
          <a:r>
            <a:rPr lang="zh-CN" altLang="zh-CN" sz="1400" b="1" kern="1200" dirty="0" smtClean="0">
              <a:solidFill>
                <a:schemeClr val="tx1"/>
              </a:solidFill>
              <a:effectLst/>
              <a:latin typeface="+mn-lt"/>
              <a:ea typeface="+mn-ea"/>
              <a:cs typeface="+mn-cs"/>
            </a:rPr>
            <a:t>属药品管理的检验试剂部分</a:t>
          </a:r>
          <a:r>
            <a:rPr lang="zh-CN" altLang="en-US" sz="1400" kern="1200" dirty="0" smtClean="0"/>
            <a:t>：</a:t>
          </a:r>
          <a:r>
            <a:rPr lang="zh-CN" altLang="zh-CN" sz="1400" b="1" kern="1200" dirty="0" smtClean="0">
              <a:solidFill>
                <a:schemeClr val="tx1"/>
              </a:solidFill>
              <a:effectLst/>
              <a:latin typeface="+mn-lt"/>
              <a:ea typeface="+mn-ea"/>
              <a:cs typeface="+mn-cs"/>
            </a:rPr>
            <a:t>供应商为属药品管理的检验试剂国内生产企业</a:t>
          </a:r>
          <a:endParaRPr lang="zh-CN" altLang="en-US" sz="1400" b="1" kern="1200" dirty="0"/>
        </a:p>
      </dsp:txBody>
      <dsp:txXfrm>
        <a:off x="386800" y="1559155"/>
        <a:ext cx="7147278" cy="487279"/>
      </dsp:txXfrm>
    </dsp:sp>
    <dsp:sp modelId="{5F758C5F-51B5-4B0E-833B-4EECEA33EB59}">
      <dsp:nvSpPr>
        <dsp:cNvPr id="0" name=""/>
        <dsp:cNvSpPr/>
      </dsp:nvSpPr>
      <dsp:spPr>
        <a:xfrm>
          <a:off x="360439" y="2115995"/>
          <a:ext cx="7200000" cy="540001"/>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altLang="zh-CN" sz="1400" b="1" kern="1200" dirty="0" smtClean="0"/>
            <a:t>4</a:t>
          </a:r>
          <a:r>
            <a:rPr lang="zh-CN" altLang="en-US" sz="1400" b="1" kern="1200" dirty="0" smtClean="0"/>
            <a:t>、</a:t>
          </a:r>
          <a:r>
            <a:rPr lang="zh-CN" altLang="zh-CN" sz="1400" b="1" kern="1200" dirty="0" smtClean="0">
              <a:solidFill>
                <a:schemeClr val="tx1"/>
              </a:solidFill>
              <a:effectLst/>
              <a:latin typeface="+mn-lt"/>
              <a:ea typeface="+mn-ea"/>
              <a:cs typeface="+mn-cs"/>
            </a:rPr>
            <a:t>属药品管理的检验试剂部分</a:t>
          </a:r>
          <a:r>
            <a:rPr lang="zh-CN" altLang="en-US" sz="1400" kern="1200" dirty="0" smtClean="0"/>
            <a:t>：</a:t>
          </a:r>
          <a:r>
            <a:rPr lang="zh-CN" altLang="zh-CN" sz="1400" b="1" kern="1200" dirty="0" smtClean="0">
              <a:solidFill>
                <a:schemeClr val="tx1"/>
              </a:solidFill>
              <a:effectLst/>
              <a:latin typeface="+mn-lt"/>
              <a:ea typeface="+mn-ea"/>
              <a:cs typeface="+mn-cs"/>
            </a:rPr>
            <a:t>供应商为属药品管理的检验试剂国内经营企业</a:t>
          </a:r>
          <a:endParaRPr lang="zh-CN" altLang="en-US" sz="1400" b="1" kern="1200" dirty="0"/>
        </a:p>
      </dsp:txBody>
      <dsp:txXfrm>
        <a:off x="386800" y="2142356"/>
        <a:ext cx="7147278" cy="487279"/>
      </dsp:txXfrm>
    </dsp:sp>
    <dsp:sp modelId="{EFC14A90-252F-4247-B805-5357ABE714F6}">
      <dsp:nvSpPr>
        <dsp:cNvPr id="0" name=""/>
        <dsp:cNvSpPr/>
      </dsp:nvSpPr>
      <dsp:spPr>
        <a:xfrm>
          <a:off x="360439" y="2699196"/>
          <a:ext cx="7200000" cy="540001"/>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altLang="zh-CN" sz="1400" b="1" kern="1200" dirty="0" smtClean="0"/>
            <a:t>5</a:t>
          </a:r>
          <a:r>
            <a:rPr lang="zh-CN" altLang="en-US" sz="1400" b="1" kern="1200" dirty="0" smtClean="0"/>
            <a:t>、</a:t>
          </a:r>
          <a:r>
            <a:rPr lang="zh-CN" altLang="zh-CN" sz="1400" b="1" kern="1200" dirty="0" smtClean="0">
              <a:solidFill>
                <a:schemeClr val="tx1"/>
              </a:solidFill>
              <a:effectLst/>
              <a:latin typeface="+mn-lt"/>
              <a:ea typeface="+mn-ea"/>
              <a:cs typeface="+mn-cs"/>
            </a:rPr>
            <a:t>属医疗器械管理的检验试剂部分</a:t>
          </a:r>
          <a:r>
            <a:rPr lang="zh-CN" altLang="en-US" sz="1400" kern="1200" dirty="0" smtClean="0"/>
            <a:t>：</a:t>
          </a:r>
          <a:r>
            <a:rPr lang="zh-CN" altLang="zh-CN" sz="1400" b="1" kern="1200" dirty="0" smtClean="0">
              <a:solidFill>
                <a:schemeClr val="tx1"/>
              </a:solidFill>
              <a:effectLst/>
              <a:latin typeface="+mn-lt"/>
              <a:ea typeface="+mn-ea"/>
              <a:cs typeface="+mn-cs"/>
            </a:rPr>
            <a:t>供应商为属医疗器械管理的检验试剂国内生产企业</a:t>
          </a:r>
          <a:endParaRPr lang="zh-CN" altLang="en-US" sz="1400" b="1" kern="1200" dirty="0"/>
        </a:p>
      </dsp:txBody>
      <dsp:txXfrm>
        <a:off x="386800" y="2725557"/>
        <a:ext cx="7147278" cy="487279"/>
      </dsp:txXfrm>
    </dsp:sp>
    <dsp:sp modelId="{344629CF-F2D3-47EA-9D4D-AA96DFB0B8D5}">
      <dsp:nvSpPr>
        <dsp:cNvPr id="0" name=""/>
        <dsp:cNvSpPr/>
      </dsp:nvSpPr>
      <dsp:spPr>
        <a:xfrm>
          <a:off x="360439" y="3282397"/>
          <a:ext cx="7200000" cy="540001"/>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altLang="zh-CN" sz="1400" b="1" kern="1200" dirty="0" smtClean="0"/>
            <a:t>6</a:t>
          </a:r>
          <a:r>
            <a:rPr lang="zh-CN" altLang="en-US" sz="1400" b="1" kern="1200" dirty="0" smtClean="0"/>
            <a:t>、</a:t>
          </a:r>
          <a:r>
            <a:rPr lang="zh-CN" altLang="zh-CN" sz="1400" b="1" kern="1200" dirty="0" smtClean="0">
              <a:solidFill>
                <a:schemeClr val="tx1"/>
              </a:solidFill>
              <a:effectLst/>
              <a:latin typeface="+mn-lt"/>
              <a:ea typeface="+mn-ea"/>
              <a:cs typeface="+mn-cs"/>
            </a:rPr>
            <a:t>属医疗器械管理的检验试剂部分</a:t>
          </a:r>
          <a:r>
            <a:rPr lang="zh-CN" altLang="en-US" sz="1400" kern="1200" dirty="0" smtClean="0"/>
            <a:t>：</a:t>
          </a:r>
          <a:r>
            <a:rPr lang="zh-CN" altLang="zh-CN" sz="1400" b="1" kern="1200" dirty="0" smtClean="0">
              <a:solidFill>
                <a:schemeClr val="tx1"/>
              </a:solidFill>
              <a:effectLst/>
              <a:latin typeface="+mn-lt"/>
              <a:ea typeface="+mn-ea"/>
              <a:cs typeface="+mn-cs"/>
            </a:rPr>
            <a:t>供应商为属医疗器械管理的检验试剂国内经营企业</a:t>
          </a:r>
          <a:endParaRPr lang="zh-CN" altLang="en-US" sz="1400" b="1" kern="1200" dirty="0"/>
        </a:p>
      </dsp:txBody>
      <dsp:txXfrm>
        <a:off x="386800" y="3308758"/>
        <a:ext cx="7147278" cy="487279"/>
      </dsp:txXfrm>
    </dsp:sp>
    <dsp:sp modelId="{C4E36209-B2DC-4FF5-AE21-86B54A3153BA}">
      <dsp:nvSpPr>
        <dsp:cNvPr id="0" name=""/>
        <dsp:cNvSpPr/>
      </dsp:nvSpPr>
      <dsp:spPr>
        <a:xfrm>
          <a:off x="360439" y="3865598"/>
          <a:ext cx="7200000" cy="540001"/>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altLang="zh-CN" sz="1400" b="1" kern="1200" dirty="0" smtClean="0"/>
            <a:t>7</a:t>
          </a:r>
          <a:r>
            <a:rPr lang="zh-CN" altLang="en-US" sz="1400" b="1" kern="1200" dirty="0" smtClean="0"/>
            <a:t>、</a:t>
          </a:r>
          <a:r>
            <a:rPr lang="zh-CN" sz="1400" b="1" kern="1200" dirty="0" smtClean="0"/>
            <a:t>其他附表</a:t>
          </a:r>
          <a:endParaRPr lang="zh-CN" altLang="en-US" sz="1400" b="1" kern="1200" dirty="0"/>
        </a:p>
      </dsp:txBody>
      <dsp:txXfrm>
        <a:off x="386800" y="3891959"/>
        <a:ext cx="7147278" cy="48727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D90F0-D33D-4068-99DE-5F01F260F395}">
      <dsp:nvSpPr>
        <dsp:cNvPr id="0" name=""/>
        <dsp:cNvSpPr/>
      </dsp:nvSpPr>
      <dsp:spPr>
        <a:xfrm>
          <a:off x="0" y="20475"/>
          <a:ext cx="7786713" cy="7113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sz="2400" b="1" kern="1200" dirty="0" smtClean="0"/>
            <a:t>一、获取采购文件</a:t>
          </a:r>
          <a:endParaRPr lang="zh-CN" altLang="en-US" sz="2400" b="1" kern="1200" dirty="0"/>
        </a:p>
      </dsp:txBody>
      <dsp:txXfrm>
        <a:off x="34726" y="55201"/>
        <a:ext cx="7717261" cy="641908"/>
      </dsp:txXfrm>
    </dsp:sp>
    <dsp:sp modelId="{0D1CE6CB-377B-4182-A4E0-A67440A49D6F}">
      <dsp:nvSpPr>
        <dsp:cNvPr id="0" name=""/>
        <dsp:cNvSpPr/>
      </dsp:nvSpPr>
      <dsp:spPr>
        <a:xfrm>
          <a:off x="0" y="841275"/>
          <a:ext cx="7786713" cy="7113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sz="2400" b="1" kern="1200" dirty="0" smtClean="0"/>
            <a:t>二、网上产品申报，制作汇总表</a:t>
          </a:r>
          <a:endParaRPr lang="zh-CN" altLang="en-US" sz="2400" b="1" kern="1200" dirty="0"/>
        </a:p>
      </dsp:txBody>
      <dsp:txXfrm>
        <a:off x="34726" y="876001"/>
        <a:ext cx="7717261" cy="641908"/>
      </dsp:txXfrm>
    </dsp:sp>
    <dsp:sp modelId="{5F758C5F-51B5-4B0E-833B-4EECEA33EB59}">
      <dsp:nvSpPr>
        <dsp:cNvPr id="0" name=""/>
        <dsp:cNvSpPr/>
      </dsp:nvSpPr>
      <dsp:spPr>
        <a:xfrm>
          <a:off x="0" y="1662075"/>
          <a:ext cx="7786713" cy="7113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b="1" kern="1200" dirty="0" smtClean="0"/>
            <a:t>三</a:t>
          </a:r>
          <a:r>
            <a:rPr lang="zh-CN" sz="2400" b="1" kern="1200" dirty="0" smtClean="0"/>
            <a:t>、递交资格证明材料</a:t>
          </a:r>
          <a:endParaRPr lang="zh-CN" altLang="en-US" sz="2400" b="1" kern="1200" dirty="0"/>
        </a:p>
      </dsp:txBody>
      <dsp:txXfrm>
        <a:off x="34726" y="1696801"/>
        <a:ext cx="7717261" cy="641908"/>
      </dsp:txXfrm>
    </dsp:sp>
    <dsp:sp modelId="{336C9D72-ACCF-4E4C-A189-B7FBB94508D9}">
      <dsp:nvSpPr>
        <dsp:cNvPr id="0" name=""/>
        <dsp:cNvSpPr/>
      </dsp:nvSpPr>
      <dsp:spPr>
        <a:xfrm>
          <a:off x="0" y="2482875"/>
          <a:ext cx="7786713" cy="711360"/>
        </a:xfrm>
        <a:prstGeom prst="roundRect">
          <a:avLst/>
        </a:prstGeom>
        <a:solidFill>
          <a:srgbClr val="FFC000"/>
        </a:soli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b="1" kern="1200" dirty="0" smtClean="0"/>
            <a:t>四、查看汇总表、资格证明材料审核进度</a:t>
          </a:r>
        </a:p>
      </dsp:txBody>
      <dsp:txXfrm>
        <a:off x="34726" y="2517601"/>
        <a:ext cx="7717261" cy="641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D90F0-D33D-4068-99DE-5F01F260F395}">
      <dsp:nvSpPr>
        <dsp:cNvPr id="0" name=""/>
        <dsp:cNvSpPr/>
      </dsp:nvSpPr>
      <dsp:spPr>
        <a:xfrm>
          <a:off x="0" y="20475"/>
          <a:ext cx="7786713" cy="711360"/>
        </a:xfrm>
        <a:prstGeom prst="roundRect">
          <a:avLst/>
        </a:prstGeom>
        <a:solidFill>
          <a:schemeClr val="accent2">
            <a:lumMod val="60000"/>
            <a:lumOff val="40000"/>
          </a:schemeClr>
        </a:soli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sz="2400" b="1" kern="1200" dirty="0" smtClean="0"/>
            <a:t>一、获取采购文件</a:t>
          </a:r>
          <a:endParaRPr lang="zh-CN" altLang="en-US" sz="2400" b="1" kern="1200" dirty="0"/>
        </a:p>
      </dsp:txBody>
      <dsp:txXfrm>
        <a:off x="34726" y="55201"/>
        <a:ext cx="7717261" cy="641908"/>
      </dsp:txXfrm>
    </dsp:sp>
    <dsp:sp modelId="{0D1CE6CB-377B-4182-A4E0-A67440A49D6F}">
      <dsp:nvSpPr>
        <dsp:cNvPr id="0" name=""/>
        <dsp:cNvSpPr/>
      </dsp:nvSpPr>
      <dsp:spPr>
        <a:xfrm>
          <a:off x="0" y="841275"/>
          <a:ext cx="7786713" cy="7113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sz="2400" b="1" kern="1200" dirty="0" smtClean="0"/>
            <a:t>二、网上产品申报，制作汇总表</a:t>
          </a:r>
          <a:endParaRPr lang="zh-CN" altLang="en-US" sz="2400" b="1" kern="1200" dirty="0"/>
        </a:p>
      </dsp:txBody>
      <dsp:txXfrm>
        <a:off x="34726" y="876001"/>
        <a:ext cx="7717261" cy="641908"/>
      </dsp:txXfrm>
    </dsp:sp>
    <dsp:sp modelId="{5F758C5F-51B5-4B0E-833B-4EECEA33EB59}">
      <dsp:nvSpPr>
        <dsp:cNvPr id="0" name=""/>
        <dsp:cNvSpPr/>
      </dsp:nvSpPr>
      <dsp:spPr>
        <a:xfrm>
          <a:off x="0" y="1662075"/>
          <a:ext cx="7786713" cy="7113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b="1" kern="1200" dirty="0" smtClean="0"/>
            <a:t>三</a:t>
          </a:r>
          <a:r>
            <a:rPr lang="zh-CN" sz="2400" b="1" kern="1200" dirty="0" smtClean="0"/>
            <a:t>、递交资格证明材料</a:t>
          </a:r>
          <a:endParaRPr lang="zh-CN" altLang="en-US" sz="2400" b="1" kern="1200" dirty="0"/>
        </a:p>
      </dsp:txBody>
      <dsp:txXfrm>
        <a:off x="34726" y="1696801"/>
        <a:ext cx="7717261" cy="641908"/>
      </dsp:txXfrm>
    </dsp:sp>
    <dsp:sp modelId="{336C9D72-ACCF-4E4C-A189-B7FBB94508D9}">
      <dsp:nvSpPr>
        <dsp:cNvPr id="0" name=""/>
        <dsp:cNvSpPr/>
      </dsp:nvSpPr>
      <dsp:spPr>
        <a:xfrm>
          <a:off x="0" y="2482875"/>
          <a:ext cx="7786713" cy="7113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b="1" kern="1200" dirty="0" smtClean="0"/>
            <a:t>四、查看汇总表、资格证明材料审核进度</a:t>
          </a:r>
        </a:p>
      </dsp:txBody>
      <dsp:txXfrm>
        <a:off x="34726" y="2517601"/>
        <a:ext cx="7717261" cy="641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D90F0-D33D-4068-99DE-5F01F260F395}">
      <dsp:nvSpPr>
        <dsp:cNvPr id="0" name=""/>
        <dsp:cNvSpPr/>
      </dsp:nvSpPr>
      <dsp:spPr>
        <a:xfrm>
          <a:off x="0" y="20475"/>
          <a:ext cx="7786713" cy="7113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sz="2400" b="1" kern="1200" dirty="0" smtClean="0"/>
            <a:t>一、获取采购文件</a:t>
          </a:r>
          <a:endParaRPr lang="zh-CN" altLang="en-US" sz="2400" b="1" kern="1200" dirty="0"/>
        </a:p>
      </dsp:txBody>
      <dsp:txXfrm>
        <a:off x="34726" y="55201"/>
        <a:ext cx="7717261" cy="641908"/>
      </dsp:txXfrm>
    </dsp:sp>
    <dsp:sp modelId="{0D1CE6CB-377B-4182-A4E0-A67440A49D6F}">
      <dsp:nvSpPr>
        <dsp:cNvPr id="0" name=""/>
        <dsp:cNvSpPr/>
      </dsp:nvSpPr>
      <dsp:spPr>
        <a:xfrm>
          <a:off x="0" y="841275"/>
          <a:ext cx="7786713" cy="711360"/>
        </a:xfrm>
        <a:prstGeom prst="roundRect">
          <a:avLst/>
        </a:prstGeom>
        <a:solidFill>
          <a:schemeClr val="accent2">
            <a:lumMod val="60000"/>
            <a:lumOff val="40000"/>
          </a:schemeClr>
        </a:soli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sz="2400" b="1" kern="1200" dirty="0" smtClean="0"/>
            <a:t>二、网上产品申报，制作汇总表</a:t>
          </a:r>
          <a:endParaRPr lang="zh-CN" altLang="en-US" sz="2400" b="1" kern="1200" dirty="0"/>
        </a:p>
      </dsp:txBody>
      <dsp:txXfrm>
        <a:off x="34726" y="876001"/>
        <a:ext cx="7717261" cy="641908"/>
      </dsp:txXfrm>
    </dsp:sp>
    <dsp:sp modelId="{5F758C5F-51B5-4B0E-833B-4EECEA33EB59}">
      <dsp:nvSpPr>
        <dsp:cNvPr id="0" name=""/>
        <dsp:cNvSpPr/>
      </dsp:nvSpPr>
      <dsp:spPr>
        <a:xfrm>
          <a:off x="0" y="1662075"/>
          <a:ext cx="7786713" cy="7113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b="1" kern="1200" dirty="0" smtClean="0"/>
            <a:t>三</a:t>
          </a:r>
          <a:r>
            <a:rPr lang="zh-CN" sz="2400" b="1" kern="1200" dirty="0" smtClean="0"/>
            <a:t>、递交资格证明材料</a:t>
          </a:r>
          <a:endParaRPr lang="zh-CN" altLang="en-US" sz="2400" b="1" kern="1200" dirty="0"/>
        </a:p>
      </dsp:txBody>
      <dsp:txXfrm>
        <a:off x="34726" y="1696801"/>
        <a:ext cx="7717261" cy="641908"/>
      </dsp:txXfrm>
    </dsp:sp>
    <dsp:sp modelId="{336C9D72-ACCF-4E4C-A189-B7FBB94508D9}">
      <dsp:nvSpPr>
        <dsp:cNvPr id="0" name=""/>
        <dsp:cNvSpPr/>
      </dsp:nvSpPr>
      <dsp:spPr>
        <a:xfrm>
          <a:off x="0" y="2482875"/>
          <a:ext cx="7786713" cy="7113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b="1" kern="1200" dirty="0" smtClean="0"/>
            <a:t>四、查看汇总表、资格证明材料审核进度</a:t>
          </a:r>
        </a:p>
      </dsp:txBody>
      <dsp:txXfrm>
        <a:off x="34726" y="2517601"/>
        <a:ext cx="7717261" cy="641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D90F0-D33D-4068-99DE-5F01F260F395}">
      <dsp:nvSpPr>
        <dsp:cNvPr id="0" name=""/>
        <dsp:cNvSpPr/>
      </dsp:nvSpPr>
      <dsp:spPr>
        <a:xfrm>
          <a:off x="0" y="0"/>
          <a:ext cx="7643837" cy="730080"/>
        </a:xfrm>
        <a:prstGeom prst="roundRect">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zh-CN" sz="2200" b="1" kern="1200" dirty="0" smtClean="0"/>
            <a:t>1</a:t>
          </a:r>
          <a:r>
            <a:rPr lang="zh-CN" altLang="en-US" sz="2200" b="1" kern="1200" dirty="0" smtClean="0"/>
            <a:t>、登录数据管理平台</a:t>
          </a:r>
          <a:endParaRPr lang="zh-CN" altLang="en-US" sz="2200" b="1" kern="1200" dirty="0"/>
        </a:p>
      </dsp:txBody>
      <dsp:txXfrm>
        <a:off x="35640" y="35640"/>
        <a:ext cx="7572557" cy="658800"/>
      </dsp:txXfrm>
    </dsp:sp>
    <dsp:sp modelId="{0D1CE6CB-377B-4182-A4E0-A67440A49D6F}">
      <dsp:nvSpPr>
        <dsp:cNvPr id="0" name=""/>
        <dsp:cNvSpPr/>
      </dsp:nvSpPr>
      <dsp:spPr>
        <a:xfrm>
          <a:off x="0" y="851267"/>
          <a:ext cx="7643837" cy="7300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zh-CN" sz="2200" b="1" kern="1200" dirty="0" smtClean="0"/>
            <a:t>2</a:t>
          </a:r>
          <a:r>
            <a:rPr lang="zh-CN" altLang="en-US" sz="2200" b="1" kern="1200" dirty="0" smtClean="0"/>
            <a:t>、项目产品授权</a:t>
          </a:r>
          <a:endParaRPr lang="zh-CN" altLang="en-US" sz="2200" b="1" kern="1200" dirty="0"/>
        </a:p>
      </dsp:txBody>
      <dsp:txXfrm>
        <a:off x="35640" y="886907"/>
        <a:ext cx="7572557" cy="658800"/>
      </dsp:txXfrm>
    </dsp:sp>
    <dsp:sp modelId="{AB73DF8A-D040-4582-BEB9-2E67712D1CD6}">
      <dsp:nvSpPr>
        <dsp:cNvPr id="0" name=""/>
        <dsp:cNvSpPr/>
      </dsp:nvSpPr>
      <dsp:spPr>
        <a:xfrm>
          <a:off x="0" y="1693668"/>
          <a:ext cx="7643837" cy="7300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zh-CN" sz="2200" b="1" kern="1200" dirty="0" smtClean="0"/>
            <a:t>3</a:t>
          </a:r>
          <a:r>
            <a:rPr lang="zh-CN" altLang="en-US" sz="2200" b="1" kern="1200" dirty="0" smtClean="0"/>
            <a:t>、项目数据管理</a:t>
          </a:r>
          <a:endParaRPr lang="zh-CN" altLang="en-US" sz="2200" b="1" kern="1200" dirty="0"/>
        </a:p>
      </dsp:txBody>
      <dsp:txXfrm>
        <a:off x="35640" y="1729308"/>
        <a:ext cx="7572557" cy="658800"/>
      </dsp:txXfrm>
    </dsp:sp>
    <dsp:sp modelId="{5F758C5F-51B5-4B0E-833B-4EECEA33EB59}">
      <dsp:nvSpPr>
        <dsp:cNvPr id="0" name=""/>
        <dsp:cNvSpPr/>
      </dsp:nvSpPr>
      <dsp:spPr>
        <a:xfrm>
          <a:off x="0" y="2536068"/>
          <a:ext cx="7643837" cy="7300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zh-CN" sz="2200" b="1" kern="1200" dirty="0" smtClean="0"/>
            <a:t>4</a:t>
          </a:r>
          <a:r>
            <a:rPr lang="zh-CN" altLang="en-US" sz="2200" b="1" kern="1200" dirty="0" smtClean="0"/>
            <a:t>、提交汇总表</a:t>
          </a:r>
          <a:endParaRPr lang="zh-CN" altLang="en-US" sz="2200" b="1" kern="1200" dirty="0"/>
        </a:p>
      </dsp:txBody>
      <dsp:txXfrm>
        <a:off x="35640" y="2571708"/>
        <a:ext cx="7572557" cy="658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D90F0-D33D-4068-99DE-5F01F260F395}">
      <dsp:nvSpPr>
        <dsp:cNvPr id="0" name=""/>
        <dsp:cNvSpPr/>
      </dsp:nvSpPr>
      <dsp:spPr>
        <a:xfrm>
          <a:off x="0" y="8867"/>
          <a:ext cx="7643837" cy="7300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zh-CN" sz="2200" b="1" kern="1200" dirty="0" smtClean="0"/>
            <a:t>1</a:t>
          </a:r>
          <a:r>
            <a:rPr lang="zh-CN" altLang="en-US" sz="2200" b="1" kern="1200" dirty="0" smtClean="0"/>
            <a:t>、登录数据管理平台</a:t>
          </a:r>
          <a:endParaRPr lang="zh-CN" altLang="en-US" sz="2200" b="1" kern="1200" dirty="0"/>
        </a:p>
      </dsp:txBody>
      <dsp:txXfrm>
        <a:off x="35640" y="44507"/>
        <a:ext cx="7572557" cy="658800"/>
      </dsp:txXfrm>
    </dsp:sp>
    <dsp:sp modelId="{0D1CE6CB-377B-4182-A4E0-A67440A49D6F}">
      <dsp:nvSpPr>
        <dsp:cNvPr id="0" name=""/>
        <dsp:cNvSpPr/>
      </dsp:nvSpPr>
      <dsp:spPr>
        <a:xfrm>
          <a:off x="0" y="851267"/>
          <a:ext cx="7643837" cy="730080"/>
        </a:xfrm>
        <a:prstGeom prst="roundRect">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zh-CN" sz="2200" b="1" kern="1200" dirty="0" smtClean="0"/>
            <a:t>2</a:t>
          </a:r>
          <a:r>
            <a:rPr lang="zh-CN" altLang="en-US" sz="2200" b="1" kern="1200" dirty="0" smtClean="0"/>
            <a:t>、项目产品授权</a:t>
          </a:r>
          <a:endParaRPr lang="zh-CN" altLang="en-US" sz="2200" b="1" kern="1200" dirty="0"/>
        </a:p>
      </dsp:txBody>
      <dsp:txXfrm>
        <a:off x="35640" y="886907"/>
        <a:ext cx="7572557" cy="658800"/>
      </dsp:txXfrm>
    </dsp:sp>
    <dsp:sp modelId="{AB73DF8A-D040-4582-BEB9-2E67712D1CD6}">
      <dsp:nvSpPr>
        <dsp:cNvPr id="0" name=""/>
        <dsp:cNvSpPr/>
      </dsp:nvSpPr>
      <dsp:spPr>
        <a:xfrm>
          <a:off x="0" y="1693668"/>
          <a:ext cx="7643837" cy="7300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zh-CN" sz="2200" b="1" kern="1200" dirty="0" smtClean="0"/>
            <a:t>3</a:t>
          </a:r>
          <a:r>
            <a:rPr lang="zh-CN" altLang="en-US" sz="2200" b="1" kern="1200" dirty="0" smtClean="0"/>
            <a:t>、项目数据管理</a:t>
          </a:r>
          <a:endParaRPr lang="zh-CN" altLang="en-US" sz="2200" b="1" kern="1200" dirty="0"/>
        </a:p>
      </dsp:txBody>
      <dsp:txXfrm>
        <a:off x="35640" y="1729308"/>
        <a:ext cx="7572557" cy="658800"/>
      </dsp:txXfrm>
    </dsp:sp>
    <dsp:sp modelId="{5F758C5F-51B5-4B0E-833B-4EECEA33EB59}">
      <dsp:nvSpPr>
        <dsp:cNvPr id="0" name=""/>
        <dsp:cNvSpPr/>
      </dsp:nvSpPr>
      <dsp:spPr>
        <a:xfrm>
          <a:off x="0" y="2536068"/>
          <a:ext cx="7643837" cy="7300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zh-CN" sz="2200" b="1" kern="1200" dirty="0" smtClean="0"/>
            <a:t>4</a:t>
          </a:r>
          <a:r>
            <a:rPr lang="zh-CN" altLang="en-US" sz="2200" b="1" kern="1200" dirty="0" smtClean="0"/>
            <a:t>、提交汇总表</a:t>
          </a:r>
          <a:endParaRPr lang="zh-CN" altLang="en-US" sz="2200" b="1" kern="1200" dirty="0"/>
        </a:p>
      </dsp:txBody>
      <dsp:txXfrm>
        <a:off x="35640" y="2571708"/>
        <a:ext cx="7572557" cy="658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866B4-BDA6-479F-AE35-7D96389D2B26}">
      <dsp:nvSpPr>
        <dsp:cNvPr id="0" name=""/>
        <dsp:cNvSpPr/>
      </dsp:nvSpPr>
      <dsp:spPr>
        <a:xfrm>
          <a:off x="5274" y="205747"/>
          <a:ext cx="1576379" cy="945827"/>
        </a:xfrm>
        <a:prstGeom prst="roundRect">
          <a:avLst>
            <a:gd name="adj" fmla="val 10000"/>
          </a:avLst>
        </a:prstGeom>
        <a:solidFill>
          <a:schemeClr val="lt1">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t>投标企业</a:t>
          </a:r>
          <a:r>
            <a:rPr lang="en-US" altLang="zh-CN" sz="2000" b="1" kern="1200" dirty="0" smtClean="0"/>
            <a:t>=</a:t>
          </a:r>
          <a:r>
            <a:rPr lang="zh-CN" altLang="en-US" sz="2000" b="1" kern="1200" dirty="0" smtClean="0"/>
            <a:t>维护企业</a:t>
          </a:r>
          <a:endParaRPr lang="zh-CN" altLang="en-US" sz="2000" b="1" kern="1200" dirty="0"/>
        </a:p>
      </dsp:txBody>
      <dsp:txXfrm>
        <a:off x="32976" y="233449"/>
        <a:ext cx="1520975" cy="890423"/>
      </dsp:txXfrm>
    </dsp:sp>
    <dsp:sp modelId="{CDEC47C1-720A-4F89-B2C3-605600FF6C79}">
      <dsp:nvSpPr>
        <dsp:cNvPr id="0" name=""/>
        <dsp:cNvSpPr/>
      </dsp:nvSpPr>
      <dsp:spPr>
        <a:xfrm>
          <a:off x="1739292" y="483189"/>
          <a:ext cx="334192" cy="390942"/>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b="1" kern="1200"/>
        </a:p>
      </dsp:txBody>
      <dsp:txXfrm>
        <a:off x="1739292" y="561377"/>
        <a:ext cx="233934" cy="234566"/>
      </dsp:txXfrm>
    </dsp:sp>
    <dsp:sp modelId="{0803B5FE-053E-47E3-BF7B-DE6033056225}">
      <dsp:nvSpPr>
        <dsp:cNvPr id="0" name=""/>
        <dsp:cNvSpPr/>
      </dsp:nvSpPr>
      <dsp:spPr>
        <a:xfrm>
          <a:off x="2212206" y="205747"/>
          <a:ext cx="1576379" cy="945827"/>
        </a:xfrm>
        <a:prstGeom prst="roundRect">
          <a:avLst>
            <a:gd name="adj" fmla="val 10000"/>
          </a:avLst>
        </a:prstGeom>
        <a:solidFill>
          <a:schemeClr val="lt1">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t>自行登录数据管理平台</a:t>
          </a:r>
          <a:endParaRPr lang="zh-CN" altLang="en-US" sz="2000" b="1" kern="1200" dirty="0"/>
        </a:p>
      </dsp:txBody>
      <dsp:txXfrm>
        <a:off x="2239908" y="233449"/>
        <a:ext cx="1520975" cy="890423"/>
      </dsp:txXfrm>
    </dsp:sp>
    <dsp:sp modelId="{58EEC02D-B84D-46DA-B7D5-69CDE07C24D4}">
      <dsp:nvSpPr>
        <dsp:cNvPr id="0" name=""/>
        <dsp:cNvSpPr/>
      </dsp:nvSpPr>
      <dsp:spPr>
        <a:xfrm>
          <a:off x="3946223" y="483189"/>
          <a:ext cx="334192" cy="390942"/>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b="1" kern="1200"/>
        </a:p>
      </dsp:txBody>
      <dsp:txXfrm>
        <a:off x="3946223" y="561377"/>
        <a:ext cx="233934" cy="234566"/>
      </dsp:txXfrm>
    </dsp:sp>
    <dsp:sp modelId="{E6C55CEC-E184-4530-A888-65935E7E85D0}">
      <dsp:nvSpPr>
        <dsp:cNvPr id="0" name=""/>
        <dsp:cNvSpPr/>
      </dsp:nvSpPr>
      <dsp:spPr>
        <a:xfrm>
          <a:off x="4419137" y="205747"/>
          <a:ext cx="1576379" cy="945827"/>
        </a:xfrm>
        <a:prstGeom prst="roundRect">
          <a:avLst>
            <a:gd name="adj" fmla="val 10000"/>
          </a:avLst>
        </a:prstGeom>
        <a:solidFill>
          <a:schemeClr val="lt1">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t>自行完成项目产品授权</a:t>
          </a:r>
          <a:endParaRPr lang="zh-CN" altLang="en-US" sz="2000" b="1" kern="1200" dirty="0"/>
        </a:p>
      </dsp:txBody>
      <dsp:txXfrm>
        <a:off x="4446839" y="233449"/>
        <a:ext cx="1520975" cy="8904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51538-7B1C-4602-A58F-508E974F2E78}">
      <dsp:nvSpPr>
        <dsp:cNvPr id="0" name=""/>
        <dsp:cNvSpPr/>
      </dsp:nvSpPr>
      <dsp:spPr>
        <a:xfrm>
          <a:off x="3610" y="80604"/>
          <a:ext cx="1578490" cy="1124674"/>
        </a:xfrm>
        <a:prstGeom prst="roundRect">
          <a:avLst>
            <a:gd name="adj" fmla="val 10000"/>
          </a:avLst>
        </a:prstGeom>
        <a:solidFill>
          <a:schemeClr val="lt1">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t>投标企业≠维护企业</a:t>
          </a:r>
          <a:endParaRPr lang="zh-CN" altLang="en-US" sz="2000" b="1" kern="1200" dirty="0"/>
        </a:p>
      </dsp:txBody>
      <dsp:txXfrm>
        <a:off x="36551" y="113545"/>
        <a:ext cx="1512608" cy="1058792"/>
      </dsp:txXfrm>
    </dsp:sp>
    <dsp:sp modelId="{D8C55584-7FFE-4E8B-A627-E2C2C1425740}">
      <dsp:nvSpPr>
        <dsp:cNvPr id="0" name=""/>
        <dsp:cNvSpPr/>
      </dsp:nvSpPr>
      <dsp:spPr>
        <a:xfrm>
          <a:off x="1739949" y="447209"/>
          <a:ext cx="334639" cy="391465"/>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b="1" kern="1200"/>
        </a:p>
      </dsp:txBody>
      <dsp:txXfrm>
        <a:off x="1739949" y="525502"/>
        <a:ext cx="234247" cy="234879"/>
      </dsp:txXfrm>
    </dsp:sp>
    <dsp:sp modelId="{537EDB99-7FB3-4602-A990-2AD3606BCE29}">
      <dsp:nvSpPr>
        <dsp:cNvPr id="0" name=""/>
        <dsp:cNvSpPr/>
      </dsp:nvSpPr>
      <dsp:spPr>
        <a:xfrm>
          <a:off x="2213496" y="80604"/>
          <a:ext cx="1578490" cy="1124674"/>
        </a:xfrm>
        <a:prstGeom prst="roundRect">
          <a:avLst>
            <a:gd name="adj" fmla="val 10000"/>
          </a:avLst>
        </a:prstGeom>
        <a:solidFill>
          <a:schemeClr val="lt1">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t>联系投标产品数据所属的维护企业</a:t>
          </a:r>
          <a:endParaRPr lang="zh-CN" altLang="en-US" sz="2000" b="1" kern="1200" dirty="0"/>
        </a:p>
      </dsp:txBody>
      <dsp:txXfrm>
        <a:off x="2246437" y="113545"/>
        <a:ext cx="1512608" cy="1058792"/>
      </dsp:txXfrm>
    </dsp:sp>
    <dsp:sp modelId="{F5F28421-ADAC-49B2-B4D4-80B9DBCC562B}">
      <dsp:nvSpPr>
        <dsp:cNvPr id="0" name=""/>
        <dsp:cNvSpPr/>
      </dsp:nvSpPr>
      <dsp:spPr>
        <a:xfrm>
          <a:off x="3949835" y="447209"/>
          <a:ext cx="334639" cy="391465"/>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b="1" kern="1200"/>
        </a:p>
      </dsp:txBody>
      <dsp:txXfrm>
        <a:off x="3949835" y="525502"/>
        <a:ext cx="234247" cy="234879"/>
      </dsp:txXfrm>
    </dsp:sp>
    <dsp:sp modelId="{30B8632D-9FD0-40ED-B3EC-14524A8FF78F}">
      <dsp:nvSpPr>
        <dsp:cNvPr id="0" name=""/>
        <dsp:cNvSpPr/>
      </dsp:nvSpPr>
      <dsp:spPr>
        <a:xfrm>
          <a:off x="4423383" y="80604"/>
          <a:ext cx="1578490" cy="1124674"/>
        </a:xfrm>
        <a:prstGeom prst="roundRect">
          <a:avLst>
            <a:gd name="adj" fmla="val 10000"/>
          </a:avLst>
        </a:prstGeom>
        <a:solidFill>
          <a:schemeClr val="lt1">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t>维护企业登录数据管理平台</a:t>
          </a:r>
          <a:endParaRPr lang="zh-CN" altLang="en-US" sz="2000" b="1" kern="1200" dirty="0"/>
        </a:p>
      </dsp:txBody>
      <dsp:txXfrm>
        <a:off x="4456324" y="113545"/>
        <a:ext cx="1512608" cy="1058792"/>
      </dsp:txXfrm>
    </dsp:sp>
    <dsp:sp modelId="{2C9F80F2-49BC-483A-9FFE-85D7882E2F22}">
      <dsp:nvSpPr>
        <dsp:cNvPr id="0" name=""/>
        <dsp:cNvSpPr/>
      </dsp:nvSpPr>
      <dsp:spPr>
        <a:xfrm>
          <a:off x="6159722" y="447209"/>
          <a:ext cx="334639" cy="391465"/>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b="1" kern="1200"/>
        </a:p>
      </dsp:txBody>
      <dsp:txXfrm>
        <a:off x="6159722" y="525502"/>
        <a:ext cx="234247" cy="234879"/>
      </dsp:txXfrm>
    </dsp:sp>
    <dsp:sp modelId="{DCB34BA7-7FB2-4386-9D66-AF8A82D411DA}">
      <dsp:nvSpPr>
        <dsp:cNvPr id="0" name=""/>
        <dsp:cNvSpPr/>
      </dsp:nvSpPr>
      <dsp:spPr>
        <a:xfrm>
          <a:off x="6633269" y="80604"/>
          <a:ext cx="1578490" cy="1124674"/>
        </a:xfrm>
        <a:prstGeom prst="roundRect">
          <a:avLst>
            <a:gd name="adj" fmla="val 10000"/>
          </a:avLst>
        </a:prstGeom>
        <a:solidFill>
          <a:schemeClr val="lt1">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t>维护企业完成项目产品授权</a:t>
          </a:r>
          <a:endParaRPr lang="zh-CN" altLang="en-US" sz="2000" b="1" kern="1200" dirty="0"/>
        </a:p>
      </dsp:txBody>
      <dsp:txXfrm>
        <a:off x="6666210" y="113545"/>
        <a:ext cx="1512608" cy="10587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D90F0-D33D-4068-99DE-5F01F260F395}">
      <dsp:nvSpPr>
        <dsp:cNvPr id="0" name=""/>
        <dsp:cNvSpPr/>
      </dsp:nvSpPr>
      <dsp:spPr>
        <a:xfrm>
          <a:off x="0" y="8867"/>
          <a:ext cx="7643837" cy="7300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zh-CN" sz="2200" b="1" kern="1200" dirty="0" smtClean="0"/>
            <a:t>1</a:t>
          </a:r>
          <a:r>
            <a:rPr lang="zh-CN" altLang="en-US" sz="2200" b="1" kern="1200" dirty="0" smtClean="0"/>
            <a:t>、登录数据管理平台</a:t>
          </a:r>
          <a:endParaRPr lang="zh-CN" altLang="en-US" sz="2200" b="1" kern="1200" dirty="0"/>
        </a:p>
      </dsp:txBody>
      <dsp:txXfrm>
        <a:off x="35640" y="44507"/>
        <a:ext cx="7572557" cy="658800"/>
      </dsp:txXfrm>
    </dsp:sp>
    <dsp:sp modelId="{0D1CE6CB-377B-4182-A4E0-A67440A49D6F}">
      <dsp:nvSpPr>
        <dsp:cNvPr id="0" name=""/>
        <dsp:cNvSpPr/>
      </dsp:nvSpPr>
      <dsp:spPr>
        <a:xfrm>
          <a:off x="0" y="851267"/>
          <a:ext cx="7643837" cy="7300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zh-CN" sz="2200" b="1" kern="1200" dirty="0" smtClean="0"/>
            <a:t>2</a:t>
          </a:r>
          <a:r>
            <a:rPr lang="zh-CN" altLang="en-US" sz="2200" b="1" kern="1200" dirty="0" smtClean="0"/>
            <a:t>、项目产品授权</a:t>
          </a:r>
          <a:endParaRPr lang="zh-CN" altLang="en-US" sz="2200" b="1" kern="1200" dirty="0"/>
        </a:p>
      </dsp:txBody>
      <dsp:txXfrm>
        <a:off x="35640" y="886907"/>
        <a:ext cx="7572557" cy="658800"/>
      </dsp:txXfrm>
    </dsp:sp>
    <dsp:sp modelId="{AB73DF8A-D040-4582-BEB9-2E67712D1CD6}">
      <dsp:nvSpPr>
        <dsp:cNvPr id="0" name=""/>
        <dsp:cNvSpPr/>
      </dsp:nvSpPr>
      <dsp:spPr>
        <a:xfrm>
          <a:off x="0" y="1693668"/>
          <a:ext cx="7643837" cy="730080"/>
        </a:xfrm>
        <a:prstGeom prst="roundRect">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zh-CN" sz="2200" b="1" kern="1200" dirty="0" smtClean="0"/>
            <a:t>3</a:t>
          </a:r>
          <a:r>
            <a:rPr lang="zh-CN" altLang="en-US" sz="2200" b="1" kern="1200" dirty="0" smtClean="0"/>
            <a:t>、项目数据管理</a:t>
          </a:r>
          <a:endParaRPr lang="zh-CN" altLang="en-US" sz="2200" b="1" kern="1200" dirty="0"/>
        </a:p>
      </dsp:txBody>
      <dsp:txXfrm>
        <a:off x="35640" y="1729308"/>
        <a:ext cx="7572557" cy="658800"/>
      </dsp:txXfrm>
    </dsp:sp>
    <dsp:sp modelId="{5F758C5F-51B5-4B0E-833B-4EECEA33EB59}">
      <dsp:nvSpPr>
        <dsp:cNvPr id="0" name=""/>
        <dsp:cNvSpPr/>
      </dsp:nvSpPr>
      <dsp:spPr>
        <a:xfrm>
          <a:off x="0" y="2536068"/>
          <a:ext cx="7643837" cy="7300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altLang="zh-CN" sz="2200" b="1" kern="1200" dirty="0" smtClean="0"/>
            <a:t>4</a:t>
          </a:r>
          <a:r>
            <a:rPr lang="zh-CN" altLang="en-US" sz="2200" b="1" kern="1200" dirty="0" smtClean="0"/>
            <a:t>、提交汇总表</a:t>
          </a:r>
          <a:endParaRPr lang="zh-CN" altLang="en-US" sz="2200" b="1" kern="1200" dirty="0"/>
        </a:p>
      </dsp:txBody>
      <dsp:txXfrm>
        <a:off x="35640" y="2571708"/>
        <a:ext cx="7572557" cy="658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78987-CC9D-4A5A-ADFA-463BF0E019CF}">
      <dsp:nvSpPr>
        <dsp:cNvPr id="0" name=""/>
        <dsp:cNvSpPr/>
      </dsp:nvSpPr>
      <dsp:spPr>
        <a:xfrm>
          <a:off x="0" y="4277408"/>
          <a:ext cx="5072098" cy="93579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b="1" kern="1200" dirty="0" smtClean="0"/>
            <a:t>生成组套商品</a:t>
          </a:r>
          <a:endParaRPr lang="zh-CN" altLang="en-US" sz="2400" b="1" kern="1200" dirty="0"/>
        </a:p>
      </dsp:txBody>
      <dsp:txXfrm>
        <a:off x="0" y="4277408"/>
        <a:ext cx="5072098" cy="935792"/>
      </dsp:txXfrm>
    </dsp:sp>
    <dsp:sp modelId="{04C28438-2F8E-4936-BCF2-EF143018B88C}">
      <dsp:nvSpPr>
        <dsp:cNvPr id="0" name=""/>
        <dsp:cNvSpPr/>
      </dsp:nvSpPr>
      <dsp:spPr>
        <a:xfrm rot="10800000">
          <a:off x="0" y="2852196"/>
          <a:ext cx="5072098" cy="1439248"/>
        </a:xfrm>
        <a:prstGeom prst="upArrowCallou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b="1" kern="1200" dirty="0" smtClean="0"/>
            <a:t>选择品种目录</a:t>
          </a:r>
          <a:endParaRPr lang="zh-CN" altLang="en-US" sz="2400" b="1" kern="1200" dirty="0"/>
        </a:p>
      </dsp:txBody>
      <dsp:txXfrm rot="10800000">
        <a:off x="0" y="2852196"/>
        <a:ext cx="5072098" cy="935180"/>
      </dsp:txXfrm>
    </dsp:sp>
    <dsp:sp modelId="{225D0664-5DAB-4C6E-8597-1042BDED16DC}">
      <dsp:nvSpPr>
        <dsp:cNvPr id="0" name=""/>
        <dsp:cNvSpPr/>
      </dsp:nvSpPr>
      <dsp:spPr>
        <a:xfrm rot="10800000">
          <a:off x="0" y="1426984"/>
          <a:ext cx="5072098" cy="1439248"/>
        </a:xfrm>
        <a:prstGeom prst="upArrowCallou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b="1" kern="1200" dirty="0" smtClean="0"/>
            <a:t>生成商品</a:t>
          </a:r>
          <a:endParaRPr lang="zh-CN" altLang="en-US" sz="2400" b="1" kern="1200" dirty="0"/>
        </a:p>
      </dsp:txBody>
      <dsp:txXfrm rot="10800000">
        <a:off x="0" y="1426984"/>
        <a:ext cx="5072098" cy="935180"/>
      </dsp:txXfrm>
    </dsp:sp>
    <dsp:sp modelId="{205D2284-3F48-4A04-A586-BF9C08777332}">
      <dsp:nvSpPr>
        <dsp:cNvPr id="0" name=""/>
        <dsp:cNvSpPr/>
      </dsp:nvSpPr>
      <dsp:spPr>
        <a:xfrm rot="10800000">
          <a:off x="0" y="1168"/>
          <a:ext cx="5072098" cy="1439248"/>
        </a:xfrm>
        <a:prstGeom prst="upArrowCallou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b="1" kern="1200" dirty="0" smtClean="0"/>
            <a:t>已授权产品</a:t>
          </a:r>
          <a:endParaRPr lang="zh-CN" altLang="en-US" sz="2400" b="1" kern="1200" dirty="0"/>
        </a:p>
      </dsp:txBody>
      <dsp:txXfrm rot="10800000">
        <a:off x="0" y="1168"/>
        <a:ext cx="5072098" cy="9351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type="upArrowCallout" r:blip="" rot="180">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type="upArrowCallout" r:blip="" rot="180">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05E2668E-EB79-44B6-B668-CE81F114564E}" type="slidenum">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4098" name="Group 2"/>
          <p:cNvGrpSpPr/>
          <p:nvPr/>
        </p:nvGrpSpPr>
        <p:grpSpPr>
          <a:xfrm>
            <a:off x="0" y="2438400"/>
            <a:ext cx="9009063" cy="1052513"/>
            <a:chOff x="0" y="1536"/>
            <a:chExt cx="5675" cy="663"/>
          </a:xfrm>
        </p:grpSpPr>
        <p:grpSp>
          <p:nvGrpSpPr>
            <p:cNvPr id="4104" name="Group 3"/>
            <p:cNvGrpSpPr/>
            <p:nvPr/>
          </p:nvGrpSpPr>
          <p:grpSpPr>
            <a:xfrm>
              <a:off x="185" y="1604"/>
              <a:ext cx="449" cy="299"/>
              <a:chOff x="720" y="336"/>
              <a:chExt cx="624" cy="432"/>
            </a:xfrm>
          </p:grpSpPr>
          <p:sp>
            <p:nvSpPr>
              <p:cNvPr id="22" name="Rectangle 4"/>
              <p:cNvSpPr>
                <a:spLocks noChangeArrowheads="1"/>
              </p:cNvSpPr>
              <p:nvPr/>
            </p:nvSpPr>
            <p:spPr bwMode="auto">
              <a:xfrm>
                <a:off x="720" y="336"/>
                <a:ext cx="384" cy="432"/>
              </a:xfrm>
              <a:prstGeom prst="rect">
                <a:avLst/>
              </a:prstGeom>
              <a:solidFill>
                <a:schemeClr val="folHlink"/>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2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grpSp>
        <p:grpSp>
          <p:nvGrpSpPr>
            <p:cNvPr id="4105" name="Group 6"/>
            <p:cNvGrpSpPr/>
            <p:nvPr/>
          </p:nvGrpSpPr>
          <p:grpSpPr>
            <a:xfrm>
              <a:off x="263" y="1870"/>
              <a:ext cx="466" cy="299"/>
              <a:chOff x="912" y="2640"/>
              <a:chExt cx="672" cy="432"/>
            </a:xfrm>
          </p:grpSpPr>
          <p:sp>
            <p:nvSpPr>
              <p:cNvPr id="20" name="Rectangle 7"/>
              <p:cNvSpPr>
                <a:spLocks noChangeArrowheads="1"/>
              </p:cNvSpPr>
              <p:nvPr/>
            </p:nvSpPr>
            <p:spPr bwMode="auto">
              <a:xfrm>
                <a:off x="912" y="2640"/>
                <a:ext cx="384" cy="432"/>
              </a:xfrm>
              <a:prstGeom prst="rect">
                <a:avLst/>
              </a:prstGeom>
              <a:solidFill>
                <a:schemeClr val="accent2"/>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2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grpSp>
        <p:sp>
          <p:nvSpPr>
            <p:cNvPr id="1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8" name="Rectangle 10"/>
            <p:cNvSpPr>
              <a:spLocks noChangeArrowheads="1"/>
            </p:cNvSpPr>
            <p:nvPr/>
          </p:nvSpPr>
          <p:spPr bwMode="auto">
            <a:xfrm>
              <a:off x="400" y="1536"/>
              <a:ext cx="20" cy="663"/>
            </a:xfrm>
            <a:prstGeom prst="rect">
              <a:avLst/>
            </a:prstGeom>
            <a:solidFill>
              <a:schemeClr val="bg2"/>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grpSp>
      <p:sp>
        <p:nvSpPr>
          <p:cNvPr id="4108" name="Rectangle 12"/>
          <p:cNvSpPr>
            <a:spLocks noGrp="1" noChangeArrowheads="1"/>
          </p:cNvSpPr>
          <p:nvPr>
            <p:ph type="ctrTitle"/>
          </p:nvPr>
        </p:nvSpPr>
        <p:spPr>
          <a:xfrm>
            <a:off x="990600" y="1828800"/>
            <a:ext cx="7772400" cy="1143000"/>
          </a:xfrm>
        </p:spPr>
        <p:txBody>
          <a:bodyPr/>
          <a:lstStyle>
            <a:lvl1pPr>
              <a:defRPr b="1"/>
            </a:lvl1pPr>
          </a:lstStyle>
          <a:p>
            <a:r>
              <a:rPr lang="zh-CN" altLang="en-US" dirty="0" smtClean="0"/>
              <a:t>单击此处编辑母版标题样式</a:t>
            </a:r>
            <a:endParaRPr lang="zh-CN" altLang="en-US" dirty="0"/>
          </a:p>
        </p:txBody>
      </p:sp>
      <p:sp>
        <p:nvSpPr>
          <p:cNvPr id="4109" name="Rectangle 13"/>
          <p:cNvSpPr>
            <a:spLocks noGrp="1" noChangeArrowheads="1"/>
          </p:cNvSpPr>
          <p:nvPr>
            <p:ph type="subTitle" idx="1"/>
          </p:nvPr>
        </p:nvSpPr>
        <p:spPr>
          <a:xfrm>
            <a:off x="1371600" y="3886200"/>
            <a:ext cx="6400800" cy="1752600"/>
          </a:xfrm>
        </p:spPr>
        <p:txBody>
          <a:bodyPr anchor="ctr"/>
          <a:lstStyle>
            <a:lvl1pPr marL="0" indent="0" algn="ctr">
              <a:buFont typeface="Wingdings" panose="05000000000000000000" pitchFamily="2" charset="2"/>
              <a:buNone/>
              <a:defRPr sz="3600" b="1"/>
            </a:lvl1pPr>
          </a:lstStyle>
          <a:p>
            <a:r>
              <a:rPr lang="zh-CN" altLang="en-US" dirty="0" smtClean="0"/>
              <a:t>单击此处编辑母版副标题样式</a:t>
            </a:r>
            <a:endParaRPr lang="zh-CN" altLang="en-US" dirty="0"/>
          </a:p>
        </p:txBody>
      </p:sp>
      <p:sp>
        <p:nvSpPr>
          <p:cNvPr id="24" name="Rectangle 14"/>
          <p:cNvSpPr>
            <a:spLocks noGrp="1" noChangeArrowheads="1"/>
          </p:cNvSpPr>
          <p:nvPr>
            <p:ph type="dt" sz="half" idx="2"/>
          </p:nvPr>
        </p:nvSpPr>
        <p:spPr bwMode="auto">
          <a:xfrm>
            <a:off x="990600" y="6248400"/>
            <a:ext cx="1905000" cy="457200"/>
          </a:xfrm>
          <a:prstGeom prst="rect">
            <a:avLst/>
          </a:prstGeom>
          <a:ln>
            <a:miter lim="800000"/>
          </a:ln>
        </p:spPr>
        <p:txBody>
          <a:bodyPr vert="horz" wrap="square" lIns="91440" tIns="45720" rIns="91440" bIns="45720" numCol="1" anchor="b" anchorCtr="0" compatLnSpc="1"/>
          <a:lstStyle>
            <a:lvl1pPr>
              <a:defRPr>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25" name="Rectangle 15"/>
          <p:cNvSpPr>
            <a:spLocks noGrp="1" noChangeArrowheads="1"/>
          </p:cNvSpPr>
          <p:nvPr>
            <p:ph type="ftr" sz="quarter" idx="3"/>
          </p:nvPr>
        </p:nvSpPr>
        <p:spPr bwMode="auto">
          <a:xfrm>
            <a:off x="3429000" y="6248400"/>
            <a:ext cx="2895600" cy="457200"/>
          </a:xfrm>
          <a:prstGeom prst="rect">
            <a:avLst/>
          </a:prstGeom>
          <a:ln>
            <a:miter lim="800000"/>
          </a:ln>
        </p:spPr>
        <p:txBody>
          <a:bodyPr vert="horz" wrap="square" lIns="91440" tIns="45720" rIns="91440" bIns="45720" numCol="1" anchor="b" anchorCtr="0" compatLnSpc="1"/>
          <a:lstStyle>
            <a:lvl1pPr>
              <a:defRPr>
                <a:solidFill>
                  <a:schemeClr val="bg2"/>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26" name="Rectangle 16"/>
          <p:cNvSpPr>
            <a:spLocks noGrp="1" noChangeArrowheads="1"/>
          </p:cNvSpPr>
          <p:nvPr>
            <p:ph type="sldNum" sz="quarter" idx="4"/>
          </p:nvPr>
        </p:nvSpPr>
        <p:spPr bwMode="auto">
          <a:xfrm>
            <a:off x="6858000" y="6248400"/>
            <a:ext cx="1905000" cy="457200"/>
          </a:xfrm>
          <a:prstGeom prst="rect">
            <a:avLst/>
          </a:prstGeom>
          <a:ln>
            <a:miter lim="800000"/>
          </a:ln>
        </p:spPr>
        <p:txBody>
          <a:bodyPr vert="horz" wrap="square" lIns="91440" tIns="45720" rIns="91440" bIns="45720" numCol="1" anchor="b" anchorCtr="0" compatLnSpc="1"/>
          <a:lstStyle>
            <a:lvl1pPr>
              <a:defRPr>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6C29BCC-6D92-4CC9-A76A-C4CE7643E673}" type="slidenum">
              <a:rPr kumimoji="0" lang="zh-CN" altLang="en-US" sz="1400" b="0" i="0" u="none" strike="noStrike" kern="1200" cap="none" spc="0" normalizeH="0" baseline="0" noProof="0" smtClean="0">
                <a:ln>
                  <a:noFill/>
                </a:ln>
                <a:solidFill>
                  <a:schemeClr val="bg2"/>
                </a:solidFill>
                <a:effectLst/>
                <a:uLnTx/>
                <a:uFillTx/>
                <a:latin typeface="Tahoma" panose="020B060403050404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bg2"/>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552A86-A9B7-45F6-A103-168FEB2C79AF}"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617538"/>
            <a:ext cx="1951038" cy="55149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0938" y="617538"/>
            <a:ext cx="5700712" cy="55149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552A86-A9B7-45F6-A103-168FEB2C79AF}"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56CA7FC-72CC-49DF-A781-6D5ACFE20D06}"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56CA7FC-72CC-49DF-A781-6D5ACFE20D06}"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56CA7FC-72CC-49DF-A781-6D5ACFE20D06}"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56CA7FC-72CC-49DF-A781-6D5ACFE20D06}"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56CA7FC-72CC-49DF-A781-6D5ACFE20D06}"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56CA7FC-72CC-49DF-A781-6D5ACFE20D06}"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56CA7FC-72CC-49DF-A781-6D5ACFE20D06}"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56CA7FC-72CC-49DF-A781-6D5ACFE20D06}"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357290" y="617538"/>
            <a:ext cx="7358114" cy="1143000"/>
          </a:xfrm>
        </p:spPr>
        <p:txBody>
          <a:bodyPr/>
          <a:lstStyle>
            <a:lvl1pPr>
              <a:defRPr sz="3600" b="1">
                <a:latin typeface="楷体_GB2312" pitchFamily="49" charset="-122"/>
                <a:ea typeface="楷体_GB2312"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28596" y="2017713"/>
            <a:ext cx="8286808" cy="4114800"/>
          </a:xfrm>
        </p:spPr>
        <p:txBody>
          <a:bodyPr/>
          <a:lstStyle>
            <a:lvl1pPr marL="0" indent="457200">
              <a:lnSpc>
                <a:spcPct val="150000"/>
              </a:lnSpc>
              <a:spcBef>
                <a:spcPts val="0"/>
              </a:spcBef>
              <a:buFontTx/>
              <a:buNone/>
              <a:defRPr sz="2400">
                <a:latin typeface="+mn-ea"/>
                <a:ea typeface="+mn-ea"/>
              </a:defRPr>
            </a:lvl1pPr>
            <a:lvl2pPr marL="0" indent="457200">
              <a:lnSpc>
                <a:spcPct val="150000"/>
              </a:lnSpc>
              <a:spcBef>
                <a:spcPts val="0"/>
              </a:spcBef>
              <a:buFontTx/>
              <a:buNone/>
              <a:defRPr sz="2400">
                <a:latin typeface="+mn-ea"/>
                <a:ea typeface="+mn-ea"/>
              </a:defRPr>
            </a:lvl2pPr>
            <a:lvl3pPr marL="0" indent="457200">
              <a:lnSpc>
                <a:spcPct val="150000"/>
              </a:lnSpc>
              <a:spcBef>
                <a:spcPts val="0"/>
              </a:spcBef>
              <a:buFontTx/>
              <a:buNone/>
              <a:defRPr sz="2400">
                <a:latin typeface="+mn-ea"/>
                <a:ea typeface="+mn-ea"/>
              </a:defRPr>
            </a:lvl3pPr>
            <a:lvl4pPr marL="0" indent="457200">
              <a:lnSpc>
                <a:spcPct val="150000"/>
              </a:lnSpc>
              <a:spcBef>
                <a:spcPts val="0"/>
              </a:spcBef>
              <a:buFontTx/>
              <a:buNone/>
              <a:defRPr sz="2400">
                <a:latin typeface="+mn-ea"/>
                <a:ea typeface="+mn-ea"/>
              </a:defRPr>
            </a:lvl4pPr>
            <a:lvl5pPr marL="0" indent="457200">
              <a:lnSpc>
                <a:spcPct val="150000"/>
              </a:lnSpc>
              <a:spcBef>
                <a:spcPts val="0"/>
              </a:spcBef>
              <a:buFontTx/>
              <a:buNone/>
              <a:defRPr sz="2400">
                <a:latin typeface="+mn-ea"/>
                <a:ea typeface="+mn-ea"/>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552A86-A9B7-45F6-A103-168FEB2C79AF}"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56CA7FC-72CC-49DF-A781-6D5ACFE20D06}"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56CA7FC-72CC-49DF-A781-6D5ACFE20D06}"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56CA7FC-72CC-49DF-A781-6D5ACFE20D06}"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5122" name="Group 2"/>
          <p:cNvGrpSpPr/>
          <p:nvPr/>
        </p:nvGrpSpPr>
        <p:grpSpPr>
          <a:xfrm>
            <a:off x="0" y="2438400"/>
            <a:ext cx="9009063" cy="1052513"/>
            <a:chOff x="0" y="1536"/>
            <a:chExt cx="5675" cy="663"/>
          </a:xfrm>
        </p:grpSpPr>
        <p:grpSp>
          <p:nvGrpSpPr>
            <p:cNvPr id="5128" name="Group 3"/>
            <p:cNvGrpSpPr/>
            <p:nvPr/>
          </p:nvGrpSpPr>
          <p:grpSpPr>
            <a:xfrm>
              <a:off x="185" y="1604"/>
              <a:ext cx="449" cy="299"/>
              <a:chOff x="720" y="336"/>
              <a:chExt cx="624" cy="432"/>
            </a:xfrm>
          </p:grpSpPr>
          <p:sp>
            <p:nvSpPr>
              <p:cNvPr id="2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2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grpSp>
        <p:grpSp>
          <p:nvGrpSpPr>
            <p:cNvPr id="5129" name="Group 6"/>
            <p:cNvGrpSpPr/>
            <p:nvPr/>
          </p:nvGrpSpPr>
          <p:grpSpPr>
            <a:xfrm>
              <a:off x="263" y="1870"/>
              <a:ext cx="466" cy="299"/>
              <a:chOff x="912" y="2640"/>
              <a:chExt cx="672" cy="432"/>
            </a:xfrm>
          </p:grpSpPr>
          <p:sp>
            <p:nvSpPr>
              <p:cNvPr id="2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2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grpSp>
        <p:sp>
          <p:nvSpPr>
            <p:cNvPr id="1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grpSp>
      <p:sp>
        <p:nvSpPr>
          <p:cNvPr id="4108" name="Rectangle 12"/>
          <p:cNvSpPr>
            <a:spLocks noGrp="1" noChangeArrowheads="1"/>
          </p:cNvSpPr>
          <p:nvPr>
            <p:ph type="ctrTitle"/>
          </p:nvPr>
        </p:nvSpPr>
        <p:spPr>
          <a:xfrm>
            <a:off x="990600" y="1828800"/>
            <a:ext cx="7772400" cy="1143000"/>
          </a:xfrm>
        </p:spPr>
        <p:txBody>
          <a:bodyPr/>
          <a:lstStyle>
            <a:lvl1pPr>
              <a:defRPr b="1"/>
            </a:lvl1pPr>
          </a:lstStyle>
          <a:p>
            <a:r>
              <a:rPr lang="zh-CN" altLang="en-US" dirty="0" smtClean="0"/>
              <a:t>单击此处编辑母版标题样式</a:t>
            </a:r>
            <a:endParaRPr lang="zh-CN" altLang="en-US" dirty="0"/>
          </a:p>
        </p:txBody>
      </p:sp>
      <p:sp>
        <p:nvSpPr>
          <p:cNvPr id="4109" name="Rectangle 13"/>
          <p:cNvSpPr>
            <a:spLocks noGrp="1" noChangeArrowheads="1"/>
          </p:cNvSpPr>
          <p:nvPr>
            <p:ph type="subTitle" idx="1"/>
          </p:nvPr>
        </p:nvSpPr>
        <p:spPr>
          <a:xfrm>
            <a:off x="1371600" y="3886200"/>
            <a:ext cx="6400800" cy="1752600"/>
          </a:xfrm>
        </p:spPr>
        <p:txBody>
          <a:bodyPr anchor="ctr"/>
          <a:lstStyle>
            <a:lvl1pPr marL="0" indent="0" algn="ctr">
              <a:buFont typeface="Wingdings" panose="05000000000000000000" pitchFamily="2" charset="2"/>
              <a:buNone/>
              <a:defRPr sz="3600" b="1"/>
            </a:lvl1pPr>
          </a:lstStyle>
          <a:p>
            <a:r>
              <a:rPr lang="zh-CN" altLang="en-US" dirty="0" smtClean="0"/>
              <a:t>单击此处编辑母版副标题样式</a:t>
            </a:r>
            <a:endParaRPr lang="zh-CN" altLang="en-US" dirty="0"/>
          </a:p>
        </p:txBody>
      </p:sp>
      <p:sp>
        <p:nvSpPr>
          <p:cNvPr id="24" name="Rectangle 14"/>
          <p:cNvSpPr>
            <a:spLocks noGrp="1" noChangeArrowheads="1"/>
          </p:cNvSpPr>
          <p:nvPr>
            <p:ph type="dt" sz="half" idx="2"/>
          </p:nvPr>
        </p:nvSpPr>
        <p:spPr bwMode="auto">
          <a:xfrm>
            <a:off x="990600" y="6248400"/>
            <a:ext cx="1905000" cy="457200"/>
          </a:xfrm>
          <a:prstGeom prst="rect">
            <a:avLst/>
          </a:prstGeom>
          <a:ln>
            <a:miter lim="800000"/>
          </a:ln>
        </p:spPr>
        <p:txBody>
          <a:bodyPr vert="horz" wrap="square" lIns="91440" tIns="45720" rIns="91440" bIns="45720" numCol="1" anchor="b" anchorCtr="0" compatLnSpc="1"/>
          <a:lstStyle>
            <a:lvl1pPr>
              <a:defRPr>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25" name="Rectangle 15"/>
          <p:cNvSpPr>
            <a:spLocks noGrp="1" noChangeArrowheads="1"/>
          </p:cNvSpPr>
          <p:nvPr>
            <p:ph type="ftr" sz="quarter" idx="3"/>
          </p:nvPr>
        </p:nvSpPr>
        <p:spPr bwMode="auto">
          <a:xfrm>
            <a:off x="3429000" y="6248400"/>
            <a:ext cx="2895600" cy="457200"/>
          </a:xfrm>
          <a:prstGeom prst="rect">
            <a:avLst/>
          </a:prstGeom>
          <a:ln>
            <a:miter lim="800000"/>
          </a:ln>
        </p:spPr>
        <p:txBody>
          <a:bodyPr vert="horz" wrap="square" lIns="91440" tIns="45720" rIns="91440" bIns="45720" numCol="1" anchor="b" anchorCtr="0" compatLnSpc="1"/>
          <a:lstStyle>
            <a:lvl1pPr>
              <a:defRPr>
                <a:solidFill>
                  <a:schemeClr val="bg2"/>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bg2"/>
              </a:solidFill>
              <a:effectLst/>
              <a:uLnTx/>
              <a:uFillTx/>
              <a:latin typeface="+mn-lt"/>
              <a:ea typeface="+mn-ea"/>
              <a:cs typeface="+mn-cs"/>
            </a:endParaRPr>
          </a:p>
        </p:txBody>
      </p:sp>
      <p:sp>
        <p:nvSpPr>
          <p:cNvPr id="26" name="Rectangle 16"/>
          <p:cNvSpPr>
            <a:spLocks noGrp="1" noChangeArrowheads="1"/>
          </p:cNvSpPr>
          <p:nvPr>
            <p:ph type="sldNum" sz="quarter" idx="4"/>
          </p:nvPr>
        </p:nvSpPr>
        <p:spPr bwMode="auto">
          <a:xfrm>
            <a:off x="6858000" y="6248400"/>
            <a:ext cx="1905000" cy="457200"/>
          </a:xfrm>
          <a:prstGeom prst="rect">
            <a:avLst/>
          </a:prstGeom>
          <a:ln>
            <a:miter lim="800000"/>
          </a:ln>
        </p:spPr>
        <p:txBody>
          <a:bodyPr vert="horz" wrap="square" lIns="91440" tIns="45720" rIns="91440" bIns="45720" numCol="1" anchor="b" anchorCtr="0" compatLnSpc="1"/>
          <a:lstStyle>
            <a:lvl1pPr>
              <a:defRPr>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15A76CD-7562-4D67-97C9-3A7B2337EFF5}" type="slidenum">
              <a:rPr kumimoji="0" lang="zh-CN" altLang="en-US" sz="1400" b="0" i="0" u="none" strike="noStrike" kern="1200" cap="none" spc="0" normalizeH="0" baseline="0" noProof="0" smtClean="0">
                <a:ln>
                  <a:noFill/>
                </a:ln>
                <a:solidFill>
                  <a:schemeClr val="bg2"/>
                </a:solidFill>
                <a:effectLst/>
                <a:uLnTx/>
                <a:uFillTx/>
                <a:latin typeface="Tahoma" panose="020B060403050404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bg2"/>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357290" y="617538"/>
            <a:ext cx="7358114" cy="1143000"/>
          </a:xfrm>
        </p:spPr>
        <p:txBody>
          <a:bodyPr/>
          <a:lstStyle>
            <a:lvl1pPr>
              <a:defRPr sz="3600" b="1">
                <a:latin typeface="楷体_GB2312" pitchFamily="49" charset="-122"/>
                <a:ea typeface="楷体_GB2312"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28596" y="2017713"/>
            <a:ext cx="8286808" cy="4114800"/>
          </a:xfrm>
        </p:spPr>
        <p:txBody>
          <a:bodyPr/>
          <a:lstStyle>
            <a:lvl1pPr marL="0" indent="457200">
              <a:lnSpc>
                <a:spcPct val="150000"/>
              </a:lnSpc>
              <a:spcBef>
                <a:spcPts val="0"/>
              </a:spcBef>
              <a:buFontTx/>
              <a:buNone/>
              <a:defRPr sz="2400">
                <a:latin typeface="+mn-ea"/>
                <a:ea typeface="+mn-ea"/>
              </a:defRPr>
            </a:lvl1pPr>
            <a:lvl2pPr marL="0" indent="457200">
              <a:lnSpc>
                <a:spcPct val="150000"/>
              </a:lnSpc>
              <a:spcBef>
                <a:spcPts val="0"/>
              </a:spcBef>
              <a:buFontTx/>
              <a:buNone/>
              <a:defRPr sz="2400">
                <a:latin typeface="+mn-ea"/>
                <a:ea typeface="+mn-ea"/>
              </a:defRPr>
            </a:lvl2pPr>
            <a:lvl3pPr marL="0" indent="457200">
              <a:lnSpc>
                <a:spcPct val="150000"/>
              </a:lnSpc>
              <a:spcBef>
                <a:spcPts val="0"/>
              </a:spcBef>
              <a:buFontTx/>
              <a:buNone/>
              <a:defRPr sz="2400">
                <a:latin typeface="+mn-ea"/>
                <a:ea typeface="+mn-ea"/>
              </a:defRPr>
            </a:lvl3pPr>
            <a:lvl4pPr marL="0" indent="457200">
              <a:lnSpc>
                <a:spcPct val="150000"/>
              </a:lnSpc>
              <a:spcBef>
                <a:spcPts val="0"/>
              </a:spcBef>
              <a:buFontTx/>
              <a:buNone/>
              <a:defRPr sz="2400">
                <a:latin typeface="+mn-ea"/>
                <a:ea typeface="+mn-ea"/>
              </a:defRPr>
            </a:lvl4pPr>
            <a:lvl5pPr marL="0" indent="457200">
              <a:lnSpc>
                <a:spcPct val="150000"/>
              </a:lnSpc>
              <a:spcBef>
                <a:spcPts val="0"/>
              </a:spcBef>
              <a:buFontTx/>
              <a:buNone/>
              <a:defRPr sz="2400">
                <a:latin typeface="+mn-ea"/>
                <a:ea typeface="+mn-ea"/>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92847DF-963C-418F-AA9E-934C297E3396}"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92847DF-963C-418F-AA9E-934C297E3396}"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92847DF-963C-418F-AA9E-934C297E3396}"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92847DF-963C-418F-AA9E-934C297E3396}"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92847DF-963C-418F-AA9E-934C297E3396}"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92847DF-963C-418F-AA9E-934C297E3396}"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552A86-A9B7-45F6-A103-168FEB2C79AF}"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92847DF-963C-418F-AA9E-934C297E3396}"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r>
              <a:rPr kumimoji="1"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单击图标添加图片</a:t>
            </a: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92847DF-963C-418F-AA9E-934C297E3396}"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92847DF-963C-418F-AA9E-934C297E3396}"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617538"/>
            <a:ext cx="1951038" cy="55149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0938" y="617538"/>
            <a:ext cx="5700712" cy="55149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92847DF-963C-418F-AA9E-934C297E3396}"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552A86-A9B7-45F6-A103-168FEB2C79AF}"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552A86-A9B7-45F6-A103-168FEB2C79AF}"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552A86-A9B7-45F6-A103-168FEB2C79AF}"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552A86-A9B7-45F6-A103-168FEB2C79AF}"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552A86-A9B7-45F6-A103-168FEB2C79AF}"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r>
              <a:rPr kumimoji="1"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单击图标添加图片</a:t>
            </a: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552A86-A9B7-45F6-A103-168FEB2C79AF}"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3" name="Rectangle 9"/>
          <p:cNvSpPr>
            <a:spLocks noGrp="1"/>
          </p:cNvSpPr>
          <p:nvPr>
            <p:ph type="title"/>
          </p:nvPr>
        </p:nvSpPr>
        <p:spPr>
          <a:xfrm>
            <a:off x="1150938" y="617538"/>
            <a:ext cx="7793037"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34" name="Rectangle 10"/>
          <p:cNvSpPr>
            <a:spLocks noGrp="1"/>
          </p:cNvSpPr>
          <p:nvPr>
            <p:ph type="body" idx="1"/>
          </p:nvPr>
        </p:nvSpPr>
        <p:spPr>
          <a:xfrm>
            <a:off x="1182688" y="2017713"/>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83" name="Rectangle 11"/>
          <p:cNvSpPr>
            <a:spLocks noGrp="1" noChangeArrowheads="1"/>
          </p:cNvSpPr>
          <p:nvPr>
            <p:ph type="dt" sz="half" idx="2"/>
          </p:nvPr>
        </p:nvSpPr>
        <p:spPr bwMode="auto">
          <a:xfrm>
            <a:off x="914400" y="6324600"/>
            <a:ext cx="1905000" cy="457200"/>
          </a:xfrm>
          <a:prstGeom prst="rect">
            <a:avLst/>
          </a:prstGeom>
          <a:noFill/>
          <a:ln w="9525">
            <a:noFill/>
            <a:miter lim="800000"/>
          </a:ln>
          <a:effectLst/>
        </p:spPr>
        <p:txBody>
          <a:bodyPr vert="horz" wrap="square" lIns="91440" tIns="45720" rIns="91440" bIns="45720" numCol="1" anchor="b" anchorCtr="0" compatLnSpc="1"/>
          <a:lstStyle>
            <a:lvl1pPr eaLnBrk="1" fontAlgn="auto" hangingPunct="1">
              <a:spcBef>
                <a:spcPts val="0"/>
              </a:spcBef>
              <a:spcAft>
                <a:spcPts val="0"/>
              </a:spcAft>
              <a:defRPr kumimoji="0" sz="14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084" name="Rectangle 12"/>
          <p:cNvSpPr>
            <a:spLocks noGrp="1" noChangeArrowheads="1"/>
          </p:cNvSpPr>
          <p:nvPr>
            <p:ph type="ftr" sz="quarter" idx="3"/>
          </p:nvPr>
        </p:nvSpPr>
        <p:spPr bwMode="auto">
          <a:xfrm>
            <a:off x="3352800" y="6324600"/>
            <a:ext cx="2895600" cy="457200"/>
          </a:xfrm>
          <a:prstGeom prst="rect">
            <a:avLst/>
          </a:prstGeom>
          <a:noFill/>
          <a:ln w="9525">
            <a:noFill/>
            <a:miter lim="800000"/>
          </a:ln>
          <a:effectLst/>
        </p:spPr>
        <p:txBody>
          <a:bodyPr vert="horz" wrap="square" lIns="91440" tIns="45720" rIns="91440" bIns="45720" numCol="1" anchor="b" anchorCtr="0" compatLnSpc="1"/>
          <a:lstStyle>
            <a:lvl1pPr algn="ctr" eaLnBrk="1" fontAlgn="auto" hangingPunct="1">
              <a:spcBef>
                <a:spcPts val="0"/>
              </a:spcBef>
              <a:spcAft>
                <a:spcPts val="0"/>
              </a:spcAft>
              <a:defRPr kumimoji="0" sz="1400">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085" name="Rectangle 13"/>
          <p:cNvSpPr>
            <a:spLocks noGrp="1" noChangeArrowheads="1"/>
          </p:cNvSpPr>
          <p:nvPr>
            <p:ph type="sldNum" sz="quarter" idx="4"/>
          </p:nvPr>
        </p:nvSpPr>
        <p:spPr bwMode="auto">
          <a:xfrm>
            <a:off x="6781800" y="6324600"/>
            <a:ext cx="19050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400">
                <a:latin typeface="Tahoma" panose="020B060403050404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0552A86-A9B7-45F6-A103-168FEB2C79AF}"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kumimoji="1" sz="3200" b="1">
          <a:solidFill>
            <a:schemeClr val="tx2"/>
          </a:solidFill>
          <a:latin typeface="楷体_GB2312" pitchFamily="49" charset="-122"/>
          <a:ea typeface="楷体_GB2312" pitchFamily="49" charset="-122"/>
          <a:cs typeface="楷体_GB2312"/>
        </a:defRPr>
      </a:lvl1pPr>
      <a:lvl2pPr algn="l" rtl="0" eaLnBrk="0" fontAlgn="base" hangingPunct="0">
        <a:spcBef>
          <a:spcPct val="0"/>
        </a:spcBef>
        <a:spcAft>
          <a:spcPct val="0"/>
        </a:spcAft>
        <a:defRPr kumimoji="1" sz="3200" b="1">
          <a:solidFill>
            <a:schemeClr val="tx2"/>
          </a:solidFill>
          <a:latin typeface="楷体_GB2312"/>
          <a:ea typeface="楷体_GB2312"/>
          <a:cs typeface="楷体_GB2312"/>
        </a:defRPr>
      </a:lvl2pPr>
      <a:lvl3pPr algn="l" rtl="0" eaLnBrk="0" fontAlgn="base" hangingPunct="0">
        <a:spcBef>
          <a:spcPct val="0"/>
        </a:spcBef>
        <a:spcAft>
          <a:spcPct val="0"/>
        </a:spcAft>
        <a:defRPr kumimoji="1" sz="3200" b="1">
          <a:solidFill>
            <a:schemeClr val="tx2"/>
          </a:solidFill>
          <a:latin typeface="楷体_GB2312"/>
          <a:ea typeface="楷体_GB2312"/>
          <a:cs typeface="楷体_GB2312"/>
        </a:defRPr>
      </a:lvl3pPr>
      <a:lvl4pPr algn="l" rtl="0" eaLnBrk="0" fontAlgn="base" hangingPunct="0">
        <a:spcBef>
          <a:spcPct val="0"/>
        </a:spcBef>
        <a:spcAft>
          <a:spcPct val="0"/>
        </a:spcAft>
        <a:defRPr kumimoji="1" sz="3200" b="1">
          <a:solidFill>
            <a:schemeClr val="tx2"/>
          </a:solidFill>
          <a:latin typeface="楷体_GB2312"/>
          <a:ea typeface="楷体_GB2312"/>
          <a:cs typeface="楷体_GB2312"/>
        </a:defRPr>
      </a:lvl4pPr>
      <a:lvl5pPr algn="l" rtl="0" eaLnBrk="0" fontAlgn="base" hangingPunct="0">
        <a:spcBef>
          <a:spcPct val="0"/>
        </a:spcBef>
        <a:spcAft>
          <a:spcPct val="0"/>
        </a:spcAft>
        <a:defRPr kumimoji="1" sz="3200" b="1">
          <a:solidFill>
            <a:schemeClr val="tx2"/>
          </a:solidFill>
          <a:latin typeface="楷体_GB2312"/>
          <a:ea typeface="楷体_GB2312"/>
          <a:cs typeface="楷体_GB2312"/>
        </a:defRPr>
      </a:lvl5pPr>
      <a:lvl6pPr marL="457200" algn="l" rtl="0" eaLnBrk="1" fontAlgn="base" hangingPunct="1">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eaLnBrk="1" fontAlgn="base" hangingPunct="1">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eaLnBrk="1" fontAlgn="base" hangingPunct="1">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eaLnBrk="1" fontAlgn="base" hangingPunct="1">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2051"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56CA7FC-72CC-49DF-A781-6D5ACFE20D06}"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307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3076"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307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307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3079"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308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3081" name="Rectangle 9"/>
          <p:cNvSpPr>
            <a:spLocks noGrp="1"/>
          </p:cNvSpPr>
          <p:nvPr>
            <p:ph type="title"/>
          </p:nvPr>
        </p:nvSpPr>
        <p:spPr>
          <a:xfrm>
            <a:off x="1150938" y="617538"/>
            <a:ext cx="7793037"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3082" name="Rectangle 10"/>
          <p:cNvSpPr>
            <a:spLocks noGrp="1"/>
          </p:cNvSpPr>
          <p:nvPr>
            <p:ph type="body" idx="1"/>
          </p:nvPr>
        </p:nvSpPr>
        <p:spPr>
          <a:xfrm>
            <a:off x="1182688" y="2017713"/>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83" name="Rectangle 11"/>
          <p:cNvSpPr>
            <a:spLocks noGrp="1" noChangeArrowheads="1"/>
          </p:cNvSpPr>
          <p:nvPr>
            <p:ph type="dt" sz="half" idx="2"/>
          </p:nvPr>
        </p:nvSpPr>
        <p:spPr bwMode="auto">
          <a:xfrm>
            <a:off x="914400" y="6324600"/>
            <a:ext cx="1905000" cy="457200"/>
          </a:xfrm>
          <a:prstGeom prst="rect">
            <a:avLst/>
          </a:prstGeom>
          <a:noFill/>
          <a:ln w="9525">
            <a:noFill/>
            <a:miter lim="800000"/>
          </a:ln>
          <a:effectLst/>
        </p:spPr>
        <p:txBody>
          <a:bodyPr vert="horz" wrap="square" lIns="91440" tIns="45720" rIns="91440" bIns="45720" numCol="1" anchor="b" anchorCtr="0" compatLnSpc="1"/>
          <a:lstStyle>
            <a:lvl1pPr eaLnBrk="1" fontAlgn="auto" hangingPunct="1">
              <a:spcBef>
                <a:spcPts val="0"/>
              </a:spcBef>
              <a:spcAft>
                <a:spcPts val="0"/>
              </a:spcAft>
              <a:defRPr kumimoji="0" sz="14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084" name="Rectangle 12"/>
          <p:cNvSpPr>
            <a:spLocks noGrp="1" noChangeArrowheads="1"/>
          </p:cNvSpPr>
          <p:nvPr>
            <p:ph type="ftr" sz="quarter" idx="3"/>
          </p:nvPr>
        </p:nvSpPr>
        <p:spPr bwMode="auto">
          <a:xfrm>
            <a:off x="3352800" y="6324600"/>
            <a:ext cx="2895600" cy="457200"/>
          </a:xfrm>
          <a:prstGeom prst="rect">
            <a:avLst/>
          </a:prstGeom>
          <a:noFill/>
          <a:ln w="9525">
            <a:noFill/>
            <a:miter lim="800000"/>
          </a:ln>
          <a:effectLst/>
        </p:spPr>
        <p:txBody>
          <a:bodyPr vert="horz" wrap="square" lIns="91440" tIns="45720" rIns="91440" bIns="45720" numCol="1" anchor="b" anchorCtr="0" compatLnSpc="1"/>
          <a:lstStyle>
            <a:lvl1pPr algn="ctr" eaLnBrk="1" fontAlgn="auto" hangingPunct="1">
              <a:spcBef>
                <a:spcPts val="0"/>
              </a:spcBef>
              <a:spcAft>
                <a:spcPts val="0"/>
              </a:spcAft>
              <a:defRPr kumimoji="0" sz="1400">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085" name="Rectangle 13"/>
          <p:cNvSpPr>
            <a:spLocks noGrp="1" noChangeArrowheads="1"/>
          </p:cNvSpPr>
          <p:nvPr>
            <p:ph type="sldNum" sz="quarter" idx="4"/>
          </p:nvPr>
        </p:nvSpPr>
        <p:spPr bwMode="auto">
          <a:xfrm>
            <a:off x="6781800" y="6324600"/>
            <a:ext cx="19050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400">
                <a:latin typeface="Tahoma" panose="020B060403050404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92847DF-963C-418F-AA9E-934C297E3396}"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spcBef>
          <a:spcPct val="0"/>
        </a:spcBef>
        <a:spcAft>
          <a:spcPct val="0"/>
        </a:spcAft>
        <a:defRPr kumimoji="1" sz="3200" b="1">
          <a:solidFill>
            <a:schemeClr val="tx2"/>
          </a:solidFill>
          <a:latin typeface="楷体_GB2312" pitchFamily="49" charset="-122"/>
          <a:ea typeface="楷体_GB2312" pitchFamily="49" charset="-122"/>
          <a:cs typeface="+mj-cs"/>
        </a:defRPr>
      </a:lvl1pPr>
      <a:lvl2pPr algn="l" rtl="0" eaLnBrk="0" fontAlgn="base" hangingPunct="0">
        <a:spcBef>
          <a:spcPct val="0"/>
        </a:spcBef>
        <a:spcAft>
          <a:spcPct val="0"/>
        </a:spcAft>
        <a:defRPr kumimoji="1" sz="3200" b="1">
          <a:solidFill>
            <a:schemeClr val="tx2"/>
          </a:solidFill>
          <a:latin typeface="楷体_GB2312" pitchFamily="49" charset="-122"/>
          <a:ea typeface="楷体_GB2312" pitchFamily="49" charset="-122"/>
        </a:defRPr>
      </a:lvl2pPr>
      <a:lvl3pPr algn="l" rtl="0" eaLnBrk="0" fontAlgn="base" hangingPunct="0">
        <a:spcBef>
          <a:spcPct val="0"/>
        </a:spcBef>
        <a:spcAft>
          <a:spcPct val="0"/>
        </a:spcAft>
        <a:defRPr kumimoji="1" sz="3200" b="1">
          <a:solidFill>
            <a:schemeClr val="tx2"/>
          </a:solidFill>
          <a:latin typeface="楷体_GB2312" pitchFamily="49" charset="-122"/>
          <a:ea typeface="楷体_GB2312" pitchFamily="49" charset="-122"/>
        </a:defRPr>
      </a:lvl3pPr>
      <a:lvl4pPr algn="l" rtl="0" eaLnBrk="0" fontAlgn="base" hangingPunct="0">
        <a:spcBef>
          <a:spcPct val="0"/>
        </a:spcBef>
        <a:spcAft>
          <a:spcPct val="0"/>
        </a:spcAft>
        <a:defRPr kumimoji="1" sz="3200" b="1">
          <a:solidFill>
            <a:schemeClr val="tx2"/>
          </a:solidFill>
          <a:latin typeface="楷体_GB2312" pitchFamily="49" charset="-122"/>
          <a:ea typeface="楷体_GB2312" pitchFamily="49" charset="-122"/>
        </a:defRPr>
      </a:lvl4pPr>
      <a:lvl5pPr algn="l" rtl="0" eaLnBrk="0" fontAlgn="base" hangingPunct="0">
        <a:spcBef>
          <a:spcPct val="0"/>
        </a:spcBef>
        <a:spcAft>
          <a:spcPct val="0"/>
        </a:spcAft>
        <a:defRPr kumimoji="1" sz="3200" b="1">
          <a:solidFill>
            <a:schemeClr val="tx2"/>
          </a:solidFill>
          <a:latin typeface="楷体_GB2312" pitchFamily="49" charset="-122"/>
          <a:ea typeface="楷体_GB2312" pitchFamily="49" charset="-122"/>
        </a:defRPr>
      </a:lvl5pPr>
      <a:lvl6pPr marL="457200" algn="l" rtl="0" eaLnBrk="1" fontAlgn="base" hangingPunct="1">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eaLnBrk="1" fontAlgn="base" hangingPunct="1">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eaLnBrk="1" fontAlgn="base" hangingPunct="1">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eaLnBrk="1" fontAlgn="base" hangingPunct="1">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4.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7.png"/><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hyperlink" Target="http://www.ecarechina.com/" TargetMode="External"/><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9" Type="http://schemas.openxmlformats.org/officeDocument/2006/relationships/diagramColors" Target="../diagrams/colors7.xml"/><Relationship Id="rId8" Type="http://schemas.openxmlformats.org/officeDocument/2006/relationships/diagramQuickStyle" Target="../diagrams/quickStyle7.xml"/><Relationship Id="rId7" Type="http://schemas.openxmlformats.org/officeDocument/2006/relationships/diagramLayout" Target="../diagrams/layout7.xml"/><Relationship Id="rId6" Type="http://schemas.openxmlformats.org/officeDocument/2006/relationships/diagramData" Target="../diagrams/data7.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1" Type="http://schemas.openxmlformats.org/officeDocument/2006/relationships/slideLayout" Target="../slideLayouts/slideLayout2.xml"/><Relationship Id="rId10" Type="http://schemas.microsoft.com/office/2007/relationships/diagramDrawing" Target="../diagrams/drawing7.xml"/><Relationship Id="rId1"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4.png"/><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9.png"/></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2.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3.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4.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5.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6.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7.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0.png"/><Relationship Id="rId1" Type="http://schemas.openxmlformats.org/officeDocument/2006/relationships/image" Target="../media/image39.png"/></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1.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3.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3.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4.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5.png"/></Relationships>
</file>

<file path=ppt/slides/_rels/slide5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 Type="http://schemas.openxmlformats.org/officeDocument/2006/relationships/diagramData" Target="../diagrams/data11.xml"/></Relationships>
</file>

<file path=ppt/slides/_rels/slide5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2.xml"/><Relationship Id="rId4" Type="http://schemas.openxmlformats.org/officeDocument/2006/relationships/diagramColors" Target="../diagrams/colors12.xml"/><Relationship Id="rId3" Type="http://schemas.openxmlformats.org/officeDocument/2006/relationships/diagramQuickStyle" Target="../diagrams/quickStyle12.xml"/><Relationship Id="rId2" Type="http://schemas.openxmlformats.org/officeDocument/2006/relationships/diagramLayout" Target="../diagrams/layout12.xml"/><Relationship Id="rId1" Type="http://schemas.openxmlformats.org/officeDocument/2006/relationships/diagramData" Target="../diagrams/data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3.xml"/><Relationship Id="rId4" Type="http://schemas.openxmlformats.org/officeDocument/2006/relationships/diagramColors" Target="../diagrams/colors13.xml"/><Relationship Id="rId3" Type="http://schemas.openxmlformats.org/officeDocument/2006/relationships/diagramQuickStyle" Target="../diagrams/quickStyle13.xml"/><Relationship Id="rId2" Type="http://schemas.openxmlformats.org/officeDocument/2006/relationships/diagramLayout" Target="../diagrams/layout13.xml"/><Relationship Id="rId1" Type="http://schemas.openxmlformats.org/officeDocument/2006/relationships/diagramData" Target="../diagrams/data13.xml"/></Relationships>
</file>

<file path=ppt/slides/_rels/slide6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4.xml"/><Relationship Id="rId4" Type="http://schemas.openxmlformats.org/officeDocument/2006/relationships/diagramColors" Target="../diagrams/colors14.xml"/><Relationship Id="rId3" Type="http://schemas.openxmlformats.org/officeDocument/2006/relationships/diagramQuickStyle" Target="../diagrams/quickStyle14.xml"/><Relationship Id="rId2" Type="http://schemas.openxmlformats.org/officeDocument/2006/relationships/diagramLayout" Target="../diagrams/layout14.xml"/><Relationship Id="rId1" Type="http://schemas.openxmlformats.org/officeDocument/2006/relationships/diagramData" Target="../diagrams/data14.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6.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2.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7.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8.pn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9.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0.pn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1.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1"/>
          <p:cNvSpPr>
            <a:spLocks noGrp="1"/>
          </p:cNvSpPr>
          <p:nvPr>
            <p:ph type="ctrTitle"/>
          </p:nvPr>
        </p:nvSpPr>
        <p:spPr>
          <a:xfrm>
            <a:off x="1071563" y="857250"/>
            <a:ext cx="7224712" cy="2400300"/>
          </a:xfrm>
          <a:ln/>
        </p:spPr>
        <p:txBody>
          <a:bodyPr vert="horz" wrap="square" lIns="91440" tIns="45720" rIns="91440" bIns="45720" anchor="ctr"/>
          <a:p>
            <a:pPr algn="ctr" eaLnBrk="1" hangingPunct="1">
              <a:lnSpc>
                <a:spcPct val="150000"/>
              </a:lnSpc>
            </a:pPr>
            <a:r>
              <a:rPr kumimoji="1" lang="en-US" altLang="zh-CN" sz="3600" dirty="0">
                <a:latin typeface="楷体_GB2312" pitchFamily="49" charset="-122"/>
                <a:ea typeface="楷体_GB2312" pitchFamily="49" charset="-122"/>
                <a:cs typeface="楷体_GB2312"/>
              </a:rPr>
              <a:t>2017</a:t>
            </a:r>
            <a:r>
              <a:rPr kumimoji="1" lang="zh-CN" altLang="en-US" sz="3600" dirty="0">
                <a:latin typeface="楷体_GB2312" pitchFamily="49" charset="-122"/>
                <a:ea typeface="楷体_GB2312" pitchFamily="49" charset="-122"/>
                <a:cs typeface="楷体_GB2312"/>
              </a:rPr>
              <a:t>年衡阳市医疗机构医用耗材</a:t>
            </a:r>
            <a:br>
              <a:rPr kumimoji="1" lang="en-US" altLang="zh-CN" sz="3600" dirty="0">
                <a:latin typeface="楷体_GB2312" pitchFamily="49" charset="-122"/>
                <a:ea typeface="楷体_GB2312" pitchFamily="49" charset="-122"/>
                <a:cs typeface="楷体_GB2312"/>
              </a:rPr>
            </a:br>
            <a:r>
              <a:rPr kumimoji="1" lang="zh-CN" altLang="en-US" sz="3600" dirty="0">
                <a:latin typeface="楷体_GB2312" pitchFamily="49" charset="-122"/>
                <a:ea typeface="楷体_GB2312" pitchFamily="49" charset="-122"/>
                <a:cs typeface="楷体_GB2312"/>
              </a:rPr>
              <a:t>和检验试剂集中采购</a:t>
            </a:r>
            <a:endParaRPr kumimoji="1" lang="zh-CN" altLang="en-US" sz="3600" dirty="0">
              <a:latin typeface="楷体_GB2312" pitchFamily="49" charset="-122"/>
              <a:ea typeface="楷体_GB2312" pitchFamily="49" charset="-122"/>
              <a:cs typeface="楷体_GB2312"/>
            </a:endParaRPr>
          </a:p>
        </p:txBody>
      </p:sp>
      <p:sp>
        <p:nvSpPr>
          <p:cNvPr id="3" name="副标题 2"/>
          <p:cNvSpPr>
            <a:spLocks noGrp="1"/>
          </p:cNvSpPr>
          <p:nvPr>
            <p:ph type="subTitle" idx="1"/>
          </p:nvPr>
        </p:nvSpPr>
        <p:spPr>
          <a:xfrm>
            <a:off x="1643063" y="3429000"/>
            <a:ext cx="6329363" cy="1752600"/>
          </a:xfrm>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r>
              <a:rPr kumimoji="1" lang="zh-CN" altLang="en-US" sz="3600" b="1" i="0" u="none" strike="noStrike" kern="0" cap="none" spc="0" normalizeH="0" baseline="0" noProof="0" dirty="0" smtClean="0">
                <a:ln>
                  <a:noFill/>
                </a:ln>
                <a:solidFill>
                  <a:schemeClr val="tx2"/>
                </a:solidFill>
                <a:effectLst/>
                <a:uLnTx/>
                <a:uFillTx/>
                <a:latin typeface="楷体_GB2312" pitchFamily="49" charset="-122"/>
                <a:ea typeface="楷体_GB2312" pitchFamily="49" charset="-122"/>
                <a:cs typeface="+mj-cs"/>
              </a:rPr>
              <a:t>产品申报及资料准备指南</a:t>
            </a:r>
            <a:endParaRPr kumimoji="1" lang="zh-CN" altLang="en-US" sz="3600" b="1" i="0" u="none" strike="noStrike" kern="0" cap="none" spc="0" normalizeH="0" baseline="0" noProof="0" dirty="0" smtClean="0">
              <a:ln>
                <a:noFill/>
              </a:ln>
              <a:solidFill>
                <a:schemeClr val="tx2"/>
              </a:solidFill>
              <a:effectLst/>
              <a:uLnTx/>
              <a:uFillTx/>
              <a:latin typeface="楷体_GB2312" pitchFamily="49" charset="-122"/>
              <a:ea typeface="楷体_GB2312" pitchFamily="49" charset="-122"/>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 name="圆角矩形标注 2"/>
          <p:cNvSpPr/>
          <p:nvPr/>
        </p:nvSpPr>
        <p:spPr>
          <a:xfrm>
            <a:off x="1428750" y="4000500"/>
            <a:ext cx="3571875" cy="714375"/>
          </a:xfrm>
          <a:prstGeom prst="wedgeRoundRectCallout">
            <a:avLst>
              <a:gd name="adj1" fmla="val -21436"/>
              <a:gd name="adj2" fmla="val 97738"/>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已付款，在此下载采购文件</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4" name="矩形 3"/>
          <p:cNvSpPr/>
          <p:nvPr/>
        </p:nvSpPr>
        <p:spPr>
          <a:xfrm>
            <a:off x="857250" y="5000625"/>
            <a:ext cx="2357438" cy="428625"/>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
          <p:cNvSpPr>
            <a:spLocks noGrp="1"/>
          </p:cNvSpPr>
          <p:nvPr>
            <p:ph type="title"/>
          </p:nvPr>
        </p:nvSpPr>
        <p:spPr>
          <a:xfrm>
            <a:off x="1428750" y="617538"/>
            <a:ext cx="7286625" cy="1143000"/>
          </a:xfrm>
          <a:ln/>
        </p:spPr>
        <p:txBody>
          <a:bodyPr vert="horz" wrap="square" lIns="91440" tIns="45720" rIns="91440" bIns="45720" anchor="ctr"/>
          <a:p>
            <a:pPr eaLnBrk="1" hangingPunct="1"/>
            <a:r>
              <a:rPr kumimoji="1" lang="zh-CN" altLang="en-US" dirty="0">
                <a:latin typeface="楷体_GB2312" pitchFamily="49" charset="-122"/>
                <a:ea typeface="楷体_GB2312" pitchFamily="49" charset="-122"/>
                <a:cs typeface="+mj-cs"/>
              </a:rPr>
              <a:t>目 录</a:t>
            </a:r>
            <a:endParaRPr kumimoji="1" lang="zh-CN" altLang="en-US" dirty="0">
              <a:latin typeface="楷体_GB2312" pitchFamily="49" charset="-122"/>
              <a:ea typeface="楷体_GB2312" pitchFamily="49" charset="-122"/>
              <a:cs typeface="+mj-cs"/>
            </a:endParaRPr>
          </a:p>
        </p:txBody>
      </p:sp>
      <p:graphicFrame>
        <p:nvGraphicFramePr>
          <p:cNvPr id="6" name="内容占位符 3"/>
          <p:cNvGraphicFramePr>
            <a:graphicFrameLocks noGrp="1"/>
          </p:cNvGraphicFramePr>
          <p:nvPr>
            <p:ph idx="1"/>
          </p:nvPr>
        </p:nvGraphicFramePr>
        <p:xfrm>
          <a:off x="785786" y="2500305"/>
          <a:ext cx="7786713" cy="321471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内容占位符 3"/>
          <p:cNvGraphicFramePr/>
          <p:nvPr/>
        </p:nvGraphicFramePr>
        <p:xfrm>
          <a:off x="714348" y="2500306"/>
          <a:ext cx="7643837" cy="327501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8435" name="标题 1"/>
          <p:cNvSpPr>
            <a:spLocks noGrp="1"/>
          </p:cNvSpPr>
          <p:nvPr>
            <p:ph type="title"/>
          </p:nvPr>
        </p:nvSpPr>
        <p:spPr>
          <a:xfrm>
            <a:off x="1116013" y="620713"/>
            <a:ext cx="7793037" cy="1143000"/>
          </a:xfrm>
          <a:ln/>
        </p:spPr>
        <p:txBody>
          <a:bodyPr vert="horz" wrap="square" lIns="91440" tIns="45720" rIns="91440" bIns="45720" anchor="ctr"/>
          <a:p>
            <a:r>
              <a:rPr lang="zh-CN" altLang="en-US" sz="3600" dirty="0"/>
              <a:t>网上产品申报，制作汇总表</a:t>
            </a:r>
            <a:endParaRPr lang="zh-CN" altLang="en-US"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4"/>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 name="圆角矩形标注 5"/>
          <p:cNvSpPr/>
          <p:nvPr/>
        </p:nvSpPr>
        <p:spPr>
          <a:xfrm>
            <a:off x="2071688" y="357188"/>
            <a:ext cx="2500313" cy="1143000"/>
          </a:xfrm>
          <a:prstGeom prst="wedgeRoundRectCallout">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登录海虹医药网</a:t>
            </a:r>
            <a:endParaRPr kumimoji="0" lang="en-US" altLang="zh-CN" sz="2000" b="1" i="0" u="none" strike="noStrike" kern="1200" cap="none" spc="0" normalizeH="0" baseline="0" noProof="0" dirty="0">
              <a:ln>
                <a:noFill/>
              </a:ln>
              <a:solidFill>
                <a:srgbClr val="FF0000"/>
              </a:solidFill>
              <a:effectLst/>
              <a:uLnTx/>
              <a:uFillTx/>
              <a:latin typeface="+mn-lt"/>
              <a:ea typeface="+mn-ea"/>
              <a:cs typeface="+mn-cs"/>
            </a:endParaRPr>
          </a:p>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进入</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申报系统</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 name="圆角矩形标注 2"/>
          <p:cNvSpPr/>
          <p:nvPr/>
        </p:nvSpPr>
        <p:spPr>
          <a:xfrm>
            <a:off x="3429000" y="4786313"/>
            <a:ext cx="2714625" cy="1071563"/>
          </a:xfrm>
          <a:prstGeom prst="wedgeRoundRectCallout">
            <a:avLst>
              <a:gd name="adj1" fmla="val 58222"/>
              <a:gd name="adj2" fmla="val -79683"/>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如没有海虹账户的企业，请先注册</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506" name="组合 9"/>
          <p:cNvGrpSpPr/>
          <p:nvPr/>
        </p:nvGrpSpPr>
        <p:grpSpPr>
          <a:xfrm>
            <a:off x="0" y="0"/>
            <a:ext cx="9144000" cy="6858000"/>
            <a:chOff x="0" y="1"/>
            <a:chExt cx="9144000" cy="6857999"/>
          </a:xfrm>
        </p:grpSpPr>
        <p:pic>
          <p:nvPicPr>
            <p:cNvPr id="21513" name="Picture 2"/>
            <p:cNvPicPr>
              <a:picLocks noChangeAspect="1"/>
            </p:cNvPicPr>
            <p:nvPr/>
          </p:nvPicPr>
          <p:blipFill>
            <a:blip r:embed="rId1"/>
            <a:stretch>
              <a:fillRect/>
            </a:stretch>
          </p:blipFill>
          <p:spPr>
            <a:xfrm>
              <a:off x="0" y="1"/>
              <a:ext cx="9143999" cy="2214554"/>
            </a:xfrm>
            <a:prstGeom prst="rect">
              <a:avLst/>
            </a:prstGeom>
            <a:noFill/>
            <a:ln w="9525">
              <a:noFill/>
            </a:ln>
          </p:spPr>
        </p:pic>
        <p:pic>
          <p:nvPicPr>
            <p:cNvPr id="21514" name="Picture 3"/>
            <p:cNvPicPr>
              <a:picLocks noChangeAspect="1"/>
            </p:cNvPicPr>
            <p:nvPr/>
          </p:nvPicPr>
          <p:blipFill>
            <a:blip r:embed="rId2"/>
            <a:stretch>
              <a:fillRect/>
            </a:stretch>
          </p:blipFill>
          <p:spPr>
            <a:xfrm>
              <a:off x="0" y="2214554"/>
              <a:ext cx="9144000" cy="2500330"/>
            </a:xfrm>
            <a:prstGeom prst="rect">
              <a:avLst/>
            </a:prstGeom>
            <a:noFill/>
            <a:ln w="9525">
              <a:noFill/>
            </a:ln>
          </p:spPr>
        </p:pic>
        <p:pic>
          <p:nvPicPr>
            <p:cNvPr id="21515" name="Picture 4"/>
            <p:cNvPicPr>
              <a:picLocks noChangeAspect="1"/>
            </p:cNvPicPr>
            <p:nvPr/>
          </p:nvPicPr>
          <p:blipFill>
            <a:blip r:embed="rId3"/>
            <a:stretch>
              <a:fillRect/>
            </a:stretch>
          </p:blipFill>
          <p:spPr>
            <a:xfrm>
              <a:off x="0" y="4748211"/>
              <a:ext cx="9144000" cy="2109789"/>
            </a:xfrm>
            <a:prstGeom prst="rect">
              <a:avLst/>
            </a:prstGeom>
            <a:noFill/>
            <a:ln w="9525">
              <a:noFill/>
            </a:ln>
          </p:spPr>
        </p:pic>
      </p:grpSp>
      <p:sp>
        <p:nvSpPr>
          <p:cNvPr id="6" name="圆角矩形标注 5"/>
          <p:cNvSpPr/>
          <p:nvPr/>
        </p:nvSpPr>
        <p:spPr>
          <a:xfrm>
            <a:off x="3143250" y="4071938"/>
            <a:ext cx="3857625" cy="1000125"/>
          </a:xfrm>
          <a:prstGeom prst="wedgeRoundRectCallout">
            <a:avLst>
              <a:gd name="adj1" fmla="val -34438"/>
              <a:gd name="adj2" fmla="val 72020"/>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填写相关信息，上传相关文件，检查无误后，点击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用户注册</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7" name="矩形 6"/>
          <p:cNvSpPr/>
          <p:nvPr/>
        </p:nvSpPr>
        <p:spPr>
          <a:xfrm>
            <a:off x="3071813" y="5357813"/>
            <a:ext cx="928688" cy="428625"/>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8" name="矩形 7"/>
          <p:cNvSpPr/>
          <p:nvPr/>
        </p:nvSpPr>
        <p:spPr>
          <a:xfrm>
            <a:off x="1071563" y="2428875"/>
            <a:ext cx="2500313" cy="857250"/>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9" name="圆角矩形标注 8"/>
          <p:cNvSpPr/>
          <p:nvPr/>
        </p:nvSpPr>
        <p:spPr>
          <a:xfrm>
            <a:off x="3857625" y="2500313"/>
            <a:ext cx="4357688" cy="1000125"/>
          </a:xfrm>
          <a:prstGeom prst="wedgeRoundRectCallout">
            <a:avLst>
              <a:gd name="adj1" fmla="val -56104"/>
              <a:gd name="adj2" fmla="val -19407"/>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上传的须为盖章后再扫描或拍照生成的图片文件（大小不可超过</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400K</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11" name="矩形 10"/>
          <p:cNvSpPr/>
          <p:nvPr/>
        </p:nvSpPr>
        <p:spPr>
          <a:xfrm>
            <a:off x="1071563" y="1857375"/>
            <a:ext cx="7000875" cy="214313"/>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12" name="圆角矩形标注 11"/>
          <p:cNvSpPr/>
          <p:nvPr/>
        </p:nvSpPr>
        <p:spPr>
          <a:xfrm>
            <a:off x="4643438" y="1000125"/>
            <a:ext cx="3286125" cy="571500"/>
          </a:xfrm>
          <a:prstGeom prst="wedgeRoundRectCallout">
            <a:avLst>
              <a:gd name="adj1" fmla="val -22771"/>
              <a:gd name="adj2" fmla="val 95075"/>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按实际情况勾选企业类型</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图片 42"/>
          <p:cNvPicPr>
            <a:picLocks noChangeAspect="1"/>
          </p:cNvPicPr>
          <p:nvPr/>
        </p:nvPicPr>
        <p:blipFill>
          <a:blip r:embed="rId1"/>
          <a:stretch>
            <a:fillRect/>
          </a:stretch>
        </p:blipFill>
        <p:spPr>
          <a:xfrm>
            <a:off x="285750" y="214313"/>
            <a:ext cx="3500438" cy="1619250"/>
          </a:xfrm>
          <a:prstGeom prst="rect">
            <a:avLst/>
          </a:prstGeom>
          <a:noFill/>
          <a:ln w="9525">
            <a:noFill/>
          </a:ln>
        </p:spPr>
      </p:pic>
      <p:pic>
        <p:nvPicPr>
          <p:cNvPr id="22531" name="图片 43"/>
          <p:cNvPicPr>
            <a:picLocks noChangeAspect="1"/>
          </p:cNvPicPr>
          <p:nvPr/>
        </p:nvPicPr>
        <p:blipFill>
          <a:blip r:embed="rId2"/>
          <a:stretch>
            <a:fillRect/>
          </a:stretch>
        </p:blipFill>
        <p:spPr>
          <a:xfrm>
            <a:off x="285750" y="1785938"/>
            <a:ext cx="3500438" cy="1690687"/>
          </a:xfrm>
          <a:prstGeom prst="rect">
            <a:avLst/>
          </a:prstGeom>
          <a:noFill/>
          <a:ln w="9525">
            <a:noFill/>
          </a:ln>
        </p:spPr>
      </p:pic>
      <p:pic>
        <p:nvPicPr>
          <p:cNvPr id="22532" name="图片 44"/>
          <p:cNvPicPr preferRelativeResize="0">
            <a:picLocks noChangeAspect="1"/>
          </p:cNvPicPr>
          <p:nvPr/>
        </p:nvPicPr>
        <p:blipFill>
          <a:blip r:embed="rId3"/>
          <a:stretch>
            <a:fillRect/>
          </a:stretch>
        </p:blipFill>
        <p:spPr>
          <a:xfrm>
            <a:off x="285750" y="3429000"/>
            <a:ext cx="3500438" cy="1619250"/>
          </a:xfrm>
          <a:prstGeom prst="rect">
            <a:avLst/>
          </a:prstGeom>
          <a:noFill/>
          <a:ln w="9525">
            <a:noFill/>
          </a:ln>
        </p:spPr>
      </p:pic>
      <p:pic>
        <p:nvPicPr>
          <p:cNvPr id="22533" name="图片 45"/>
          <p:cNvPicPr>
            <a:picLocks noChangeAspect="1"/>
          </p:cNvPicPr>
          <p:nvPr/>
        </p:nvPicPr>
        <p:blipFill>
          <a:blip r:embed="rId4"/>
          <a:stretch>
            <a:fillRect/>
          </a:stretch>
        </p:blipFill>
        <p:spPr>
          <a:xfrm>
            <a:off x="285750" y="5000625"/>
            <a:ext cx="5438775" cy="1690688"/>
          </a:xfrm>
          <a:prstGeom prst="rect">
            <a:avLst/>
          </a:prstGeom>
          <a:noFill/>
          <a:ln w="9525">
            <a:noFill/>
          </a:ln>
        </p:spPr>
      </p:pic>
      <p:sp>
        <p:nvSpPr>
          <p:cNvPr id="7" name="圆角矩形标注 6"/>
          <p:cNvSpPr/>
          <p:nvPr/>
        </p:nvSpPr>
        <p:spPr>
          <a:xfrm>
            <a:off x="4071938" y="500063"/>
            <a:ext cx="4786313" cy="1071563"/>
          </a:xfrm>
          <a:prstGeom prst="wedgeRoundRectCallout">
            <a:avLst>
              <a:gd name="adj1" fmla="val -55927"/>
              <a:gd name="adj2" fmla="val 22500"/>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mn-lt"/>
                <a:ea typeface="+mn-ea"/>
                <a:cs typeface="+mn-cs"/>
              </a:rPr>
              <a:t>如果注册邮箱已存在，请更换邮箱后完成注册。</a:t>
            </a:r>
            <a:endParaRPr kumimoji="0" lang="zh-CN" altLang="en-US" sz="1800" b="1" i="0" u="none" strike="noStrike" kern="1200" cap="none" spc="0" normalizeH="0" baseline="0" noProof="0" dirty="0">
              <a:ln>
                <a:noFill/>
              </a:ln>
              <a:solidFill>
                <a:srgbClr val="FF0000"/>
              </a:solidFill>
              <a:effectLst/>
              <a:uLnTx/>
              <a:uFillTx/>
              <a:latin typeface="+mn-lt"/>
              <a:ea typeface="+mn-ea"/>
              <a:cs typeface="+mn-cs"/>
            </a:endParaRPr>
          </a:p>
        </p:txBody>
      </p:sp>
      <p:sp>
        <p:nvSpPr>
          <p:cNvPr id="8" name="圆角矩形标注 7"/>
          <p:cNvSpPr/>
          <p:nvPr/>
        </p:nvSpPr>
        <p:spPr>
          <a:xfrm>
            <a:off x="4071938" y="2000250"/>
            <a:ext cx="4786313" cy="1143000"/>
          </a:xfrm>
          <a:prstGeom prst="wedgeRoundRectCallout">
            <a:avLst>
              <a:gd name="adj1" fmla="val -55927"/>
              <a:gd name="adj2" fmla="val 22500"/>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mn-lt"/>
                <a:ea typeface="+mn-ea"/>
                <a:cs typeface="+mn-cs"/>
              </a:rPr>
              <a:t>如果企业名称已存在，请检查企业名称是否填写正确，或者确定该企业是否已有账号。</a:t>
            </a:r>
            <a:endParaRPr kumimoji="0" lang="zh-CN" altLang="en-US" sz="1800" b="1" i="0" u="none" strike="noStrike" kern="1200" cap="none" spc="0" normalizeH="0" baseline="0" noProof="0" dirty="0">
              <a:ln>
                <a:noFill/>
              </a:ln>
              <a:solidFill>
                <a:srgbClr val="FF0000"/>
              </a:solidFill>
              <a:effectLst/>
              <a:uLnTx/>
              <a:uFillTx/>
              <a:latin typeface="+mn-lt"/>
              <a:ea typeface="+mn-ea"/>
              <a:cs typeface="+mn-cs"/>
            </a:endParaRPr>
          </a:p>
        </p:txBody>
      </p:sp>
      <p:sp>
        <p:nvSpPr>
          <p:cNvPr id="9" name="圆角矩形标注 8"/>
          <p:cNvSpPr/>
          <p:nvPr/>
        </p:nvSpPr>
        <p:spPr>
          <a:xfrm>
            <a:off x="4071938" y="3571875"/>
            <a:ext cx="4786313" cy="1071563"/>
          </a:xfrm>
          <a:prstGeom prst="wedgeRoundRectCallout">
            <a:avLst>
              <a:gd name="adj1" fmla="val -55927"/>
              <a:gd name="adj2" fmla="val 22500"/>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mn-lt"/>
                <a:ea typeface="+mn-ea"/>
                <a:cs typeface="+mn-cs"/>
              </a:rPr>
              <a:t>如果注册信息均通过验证，会提示注册成功，请进入邮箱进行激活。</a:t>
            </a:r>
            <a:endParaRPr kumimoji="0" lang="zh-CN" altLang="en-US" sz="1800" b="1" i="0" u="none" strike="noStrike" kern="1200" cap="none" spc="0" normalizeH="0" baseline="0" noProof="0" dirty="0">
              <a:ln>
                <a:noFill/>
              </a:ln>
              <a:solidFill>
                <a:srgbClr val="FF0000"/>
              </a:solidFill>
              <a:effectLst/>
              <a:uLnTx/>
              <a:uFillTx/>
              <a:latin typeface="+mn-lt"/>
              <a:ea typeface="+mn-ea"/>
              <a:cs typeface="+mn-cs"/>
            </a:endParaRPr>
          </a:p>
        </p:txBody>
      </p:sp>
      <p:sp>
        <p:nvSpPr>
          <p:cNvPr id="10" name="圆角矩形标注 9"/>
          <p:cNvSpPr/>
          <p:nvPr/>
        </p:nvSpPr>
        <p:spPr>
          <a:xfrm>
            <a:off x="4071938" y="5000625"/>
            <a:ext cx="4786313" cy="1428750"/>
          </a:xfrm>
          <a:prstGeom prst="wedgeRoundRectCallout">
            <a:avLst>
              <a:gd name="adj1" fmla="val -55927"/>
              <a:gd name="adj2" fmla="val 22500"/>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mn-lt"/>
                <a:ea typeface="+mn-ea"/>
                <a:cs typeface="+mn-cs"/>
              </a:rPr>
              <a:t>登录注册账户用的邮箱，打开接收到的激活邮件，点击邮件中的激活链接进行激活，会自动跳转至网站登录页面，进行账户登录。</a:t>
            </a:r>
            <a:endParaRPr kumimoji="0" lang="zh-CN"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圆角矩形标注 3"/>
          <p:cNvSpPr/>
          <p:nvPr/>
        </p:nvSpPr>
        <p:spPr>
          <a:xfrm>
            <a:off x="6143625" y="1928813"/>
            <a:ext cx="2786063" cy="1143000"/>
          </a:xfrm>
          <a:prstGeom prst="wedgeRoundRectCallout">
            <a:avLst>
              <a:gd name="adj1" fmla="val -35549"/>
              <a:gd name="adj2" fmla="val 73270"/>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输入注册成功的账户密码，点击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登录</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pic>
        <p:nvPicPr>
          <p:cNvPr id="23555"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 name="圆角矩形标注 5"/>
          <p:cNvSpPr/>
          <p:nvPr/>
        </p:nvSpPr>
        <p:spPr>
          <a:xfrm>
            <a:off x="6000750" y="1071563"/>
            <a:ext cx="2786063" cy="1143000"/>
          </a:xfrm>
          <a:prstGeom prst="wedgeRoundRectCallout">
            <a:avLst>
              <a:gd name="adj1" fmla="val -35549"/>
              <a:gd name="adj2" fmla="val 73270"/>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输入注册成功的账户密码，点击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登录</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 name="圆角矩形标注 5"/>
          <p:cNvSpPr/>
          <p:nvPr/>
        </p:nvSpPr>
        <p:spPr>
          <a:xfrm>
            <a:off x="3571875" y="1357313"/>
            <a:ext cx="3286125" cy="2000250"/>
          </a:xfrm>
          <a:prstGeom prst="wedgeRoundRectCallout">
            <a:avLst>
              <a:gd name="adj1" fmla="val -63184"/>
              <a:gd name="adj2" fmla="val -47220"/>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注册企业在注册信息审核通过之前，只能看到</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基本信息</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菜单，可在此查看和维护企业基本信息</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图片 89"/>
          <p:cNvPicPr>
            <a:picLocks noChangeAspect="1"/>
          </p:cNvPicPr>
          <p:nvPr/>
        </p:nvPicPr>
        <p:blipFill>
          <a:blip r:embed="rId1"/>
          <a:stretch>
            <a:fillRect/>
          </a:stretch>
        </p:blipFill>
        <p:spPr>
          <a:xfrm>
            <a:off x="285750" y="285750"/>
            <a:ext cx="5286375" cy="3009900"/>
          </a:xfrm>
          <a:prstGeom prst="rect">
            <a:avLst/>
          </a:prstGeom>
          <a:noFill/>
          <a:ln w="9525">
            <a:noFill/>
          </a:ln>
        </p:spPr>
      </p:pic>
      <p:pic>
        <p:nvPicPr>
          <p:cNvPr id="25603" name="图片 1"/>
          <p:cNvPicPr>
            <a:picLocks noChangeAspect="1"/>
          </p:cNvPicPr>
          <p:nvPr/>
        </p:nvPicPr>
        <p:blipFill>
          <a:blip r:embed="rId2"/>
          <a:stretch>
            <a:fillRect/>
          </a:stretch>
        </p:blipFill>
        <p:spPr>
          <a:xfrm>
            <a:off x="285750" y="3357563"/>
            <a:ext cx="5286375" cy="3071812"/>
          </a:xfrm>
          <a:prstGeom prst="rect">
            <a:avLst/>
          </a:prstGeom>
          <a:noFill/>
          <a:ln w="9525">
            <a:noFill/>
          </a:ln>
        </p:spPr>
      </p:pic>
      <p:sp>
        <p:nvSpPr>
          <p:cNvPr id="6" name="圆角矩形标注 5"/>
          <p:cNvSpPr/>
          <p:nvPr/>
        </p:nvSpPr>
        <p:spPr>
          <a:xfrm>
            <a:off x="6000750" y="857250"/>
            <a:ext cx="2714625" cy="1714500"/>
          </a:xfrm>
          <a:prstGeom prst="wedgeRoundRectCallout">
            <a:avLst>
              <a:gd name="adj1" fmla="val -65337"/>
              <a:gd name="adj2" fmla="val -16809"/>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点击公告标题或</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查看内容</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en-US" altLang="en-US"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可查看公告的详细信息</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7" name="圆角矩形标注 6"/>
          <p:cNvSpPr/>
          <p:nvPr/>
        </p:nvSpPr>
        <p:spPr>
          <a:xfrm>
            <a:off x="5929313" y="3786188"/>
            <a:ext cx="2786063" cy="1714500"/>
          </a:xfrm>
          <a:prstGeom prst="wedgeRoundRectCallout">
            <a:avLst>
              <a:gd name="adj1" fmla="val -63611"/>
              <a:gd name="adj2" fmla="val 32431"/>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查看完毕，点击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返回公告列表</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按钮，可返回到首页</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8" name="矩形 7"/>
          <p:cNvSpPr/>
          <p:nvPr/>
        </p:nvSpPr>
        <p:spPr>
          <a:xfrm>
            <a:off x="4500563" y="500063"/>
            <a:ext cx="571500" cy="2214563"/>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9" name="矩形 8"/>
          <p:cNvSpPr/>
          <p:nvPr/>
        </p:nvSpPr>
        <p:spPr>
          <a:xfrm>
            <a:off x="4500563" y="5000625"/>
            <a:ext cx="571500" cy="357188"/>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1"/>
          <p:cNvSpPr>
            <a:spLocks noGrp="1"/>
          </p:cNvSpPr>
          <p:nvPr>
            <p:ph type="title"/>
          </p:nvPr>
        </p:nvSpPr>
        <p:spPr>
          <a:xfrm>
            <a:off x="1428750" y="617538"/>
            <a:ext cx="7286625" cy="1143000"/>
          </a:xfrm>
          <a:ln/>
        </p:spPr>
        <p:txBody>
          <a:bodyPr vert="horz" wrap="square" lIns="91440" tIns="45720" rIns="91440" bIns="45720" anchor="ctr"/>
          <a:p>
            <a:pPr eaLnBrk="1" hangingPunct="1"/>
            <a:r>
              <a:rPr kumimoji="1" lang="zh-CN" altLang="en-US" dirty="0">
                <a:latin typeface="楷体_GB2312" pitchFamily="49" charset="-122"/>
                <a:ea typeface="楷体_GB2312" pitchFamily="49" charset="-122"/>
                <a:cs typeface="楷体_GB2312"/>
              </a:rPr>
              <a:t>目 录</a:t>
            </a:r>
            <a:endParaRPr kumimoji="1" lang="zh-CN" altLang="en-US" dirty="0">
              <a:latin typeface="楷体_GB2312" pitchFamily="49" charset="-122"/>
              <a:ea typeface="楷体_GB2312" pitchFamily="49" charset="-122"/>
              <a:cs typeface="楷体_GB2312"/>
            </a:endParaRPr>
          </a:p>
        </p:txBody>
      </p:sp>
      <p:graphicFrame>
        <p:nvGraphicFramePr>
          <p:cNvPr id="6" name="内容占位符 3"/>
          <p:cNvGraphicFramePr>
            <a:graphicFrameLocks noGrp="1"/>
          </p:cNvGraphicFramePr>
          <p:nvPr>
            <p:ph idx="1"/>
          </p:nvPr>
        </p:nvGraphicFramePr>
        <p:xfrm>
          <a:off x="785786" y="2500305"/>
          <a:ext cx="7786713" cy="321471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5"/>
          <p:cNvPicPr>
            <a:picLocks noChangeAspect="1"/>
          </p:cNvPicPr>
          <p:nvPr/>
        </p:nvPicPr>
        <p:blipFill>
          <a:blip r:embed="rId1"/>
          <a:stretch>
            <a:fillRect/>
          </a:stretch>
        </p:blipFill>
        <p:spPr>
          <a:xfrm>
            <a:off x="0" y="6350"/>
            <a:ext cx="9144000" cy="6851650"/>
          </a:xfrm>
          <a:prstGeom prst="rect">
            <a:avLst/>
          </a:prstGeom>
          <a:noFill/>
          <a:ln w="9525">
            <a:noFill/>
          </a:ln>
        </p:spPr>
      </p:pic>
      <p:sp>
        <p:nvSpPr>
          <p:cNvPr id="3" name="圆角矩形标注 2"/>
          <p:cNvSpPr/>
          <p:nvPr/>
        </p:nvSpPr>
        <p:spPr>
          <a:xfrm>
            <a:off x="3708400" y="1052513"/>
            <a:ext cx="2786063" cy="2663825"/>
          </a:xfrm>
          <a:prstGeom prst="wedgeRoundRectCallout">
            <a:avLst>
              <a:gd name="adj1" fmla="val -70807"/>
              <a:gd name="adj2" fmla="val -39765"/>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注册信息审核通过之后，可看到</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器械管理</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菜单，维护企业可在此管理企业资质文件。</a:t>
            </a:r>
            <a:endParaRPr kumimoji="0" lang="en-US" altLang="zh-CN"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5" name="TextBox 4"/>
          <p:cNvSpPr txBox="1"/>
          <p:nvPr/>
        </p:nvSpPr>
        <p:spPr>
          <a:xfrm>
            <a:off x="107950" y="4581525"/>
            <a:ext cx="8928100" cy="2170113"/>
          </a:xfrm>
          <a:prstGeom prst="rect">
            <a:avLst/>
          </a:prstGeom>
          <a:solidFill>
            <a:schemeClr val="bg1"/>
          </a:solidFill>
          <a:ln>
            <a:noFill/>
          </a:ln>
        </p:spPr>
        <p:txBody>
          <a:bodyPr>
            <a:spAutoFit/>
          </a:bodyPr>
          <a:lstStyle/>
          <a:p>
            <a:pPr marL="683895" marR="0" indent="-899795" defTabSz="914400" eaLnBrk="1" hangingPunct="1">
              <a:lnSpc>
                <a:spcPct val="150000"/>
              </a:lnSpc>
              <a:buClrTx/>
              <a:buSzTx/>
              <a:buFontTx/>
              <a:buNone/>
              <a:defRPr/>
            </a:pPr>
            <a:r>
              <a:rPr kumimoji="1" lang="zh-CN" altLang="en-US" b="1" kern="1200" cap="none" spc="0" normalizeH="0" baseline="0" noProof="0" dirty="0">
                <a:solidFill>
                  <a:srgbClr val="FF0000"/>
                </a:solidFill>
                <a:latin typeface="+mn-ea"/>
                <a:ea typeface="+mn-ea"/>
                <a:cs typeface="+mn-cs"/>
              </a:rPr>
              <a:t>注意：维护企业新增产品时，必须将加盖维护企业公章并且为鲜章的新增产品资料邮寄至北京海虹数据部。邮寄地址：北京市朝阳区安贞西里三区</a:t>
            </a:r>
            <a:r>
              <a:rPr kumimoji="1" lang="en-US" altLang="zh-CN" b="1" kern="1200" cap="none" spc="0" normalizeH="0" baseline="0" noProof="0" dirty="0">
                <a:solidFill>
                  <a:srgbClr val="FF0000"/>
                </a:solidFill>
                <a:latin typeface="+mn-ea"/>
                <a:ea typeface="+mn-ea"/>
                <a:cs typeface="+mn-cs"/>
              </a:rPr>
              <a:t>26</a:t>
            </a:r>
            <a:r>
              <a:rPr kumimoji="1" lang="zh-CN" altLang="en-US" b="1" kern="1200" cap="none" spc="0" normalizeH="0" baseline="0" noProof="0" dirty="0">
                <a:solidFill>
                  <a:srgbClr val="FF0000"/>
                </a:solidFill>
                <a:latin typeface="+mn-ea"/>
                <a:ea typeface="+mn-ea"/>
                <a:cs typeface="+mn-cs"/>
              </a:rPr>
              <a:t>号浙江大厦</a:t>
            </a:r>
            <a:r>
              <a:rPr kumimoji="1" lang="en-US" altLang="zh-CN" b="1" kern="1200" cap="none" spc="0" normalizeH="0" baseline="0" noProof="0" dirty="0">
                <a:solidFill>
                  <a:srgbClr val="FF0000"/>
                </a:solidFill>
                <a:latin typeface="+mn-ea"/>
                <a:ea typeface="+mn-ea"/>
                <a:cs typeface="+mn-cs"/>
              </a:rPr>
              <a:t>17</a:t>
            </a:r>
            <a:r>
              <a:rPr kumimoji="1" lang="zh-CN" altLang="en-US" b="1" kern="1200" cap="none" spc="0" normalizeH="0" baseline="0" noProof="0" dirty="0">
                <a:solidFill>
                  <a:srgbClr val="FF0000"/>
                </a:solidFill>
                <a:latin typeface="+mn-ea"/>
                <a:ea typeface="+mn-ea"/>
                <a:cs typeface="+mn-cs"/>
              </a:rPr>
              <a:t>层，邮编：</a:t>
            </a:r>
            <a:r>
              <a:rPr kumimoji="1" lang="en-US" altLang="zh-CN" b="1" kern="1200" cap="none" spc="0" normalizeH="0" baseline="0" noProof="0" dirty="0">
                <a:solidFill>
                  <a:srgbClr val="FF0000"/>
                </a:solidFill>
                <a:latin typeface="+mn-ea"/>
                <a:ea typeface="+mn-ea"/>
                <a:cs typeface="+mn-cs"/>
              </a:rPr>
              <a:t>100029</a:t>
            </a:r>
            <a:r>
              <a:rPr kumimoji="1" lang="zh-CN" altLang="en-US" b="1" kern="1200" cap="none" spc="0" normalizeH="0" baseline="0" noProof="0" dirty="0">
                <a:solidFill>
                  <a:srgbClr val="FF0000"/>
                </a:solidFill>
                <a:latin typeface="+mn-ea"/>
                <a:ea typeface="+mn-ea"/>
                <a:cs typeface="+mn-cs"/>
              </a:rPr>
              <a:t>。详见</a:t>
            </a:r>
            <a:r>
              <a:rPr kumimoji="1" lang="en-US" altLang="zh-CN" b="1" kern="1200" cap="none" spc="0" normalizeH="0" baseline="0" noProof="0" dirty="0">
                <a:solidFill>
                  <a:srgbClr val="FF0000"/>
                </a:solidFill>
                <a:latin typeface="+mn-ea"/>
                <a:ea typeface="+mn-ea"/>
                <a:cs typeface="+mn-cs"/>
                <a:hlinkClick r:id="rId2"/>
              </a:rPr>
              <a:t>http://www.ecarechina.com/</a:t>
            </a:r>
            <a:r>
              <a:rPr kumimoji="1" lang="zh-CN" altLang="en-US" b="1" kern="1200" cap="none" spc="0" normalizeH="0" baseline="0" noProof="0" dirty="0">
                <a:solidFill>
                  <a:srgbClr val="FF0000"/>
                </a:solidFill>
                <a:latin typeface="+mn-ea"/>
                <a:ea typeface="+mn-ea"/>
                <a:cs typeface="+mn-cs"/>
              </a:rPr>
              <a:t>：点击“申报系统”</a:t>
            </a:r>
            <a:r>
              <a:rPr kumimoji="1" lang="en-US" altLang="zh-CN" b="1" kern="1200" cap="none" spc="0" normalizeH="0" baseline="0" noProof="0" dirty="0">
                <a:solidFill>
                  <a:srgbClr val="FF0000"/>
                </a:solidFill>
                <a:latin typeface="+mn-ea"/>
                <a:ea typeface="+mn-ea"/>
                <a:cs typeface="+mn-cs"/>
              </a:rPr>
              <a:t>—</a:t>
            </a:r>
            <a:r>
              <a:rPr kumimoji="1" lang="zh-CN" altLang="en-US" b="1" kern="1200" cap="none" spc="0" normalizeH="0" baseline="0" noProof="0" dirty="0">
                <a:solidFill>
                  <a:srgbClr val="FF0000"/>
                </a:solidFill>
                <a:latin typeface="+mn-ea"/>
                <a:ea typeface="+mn-ea"/>
                <a:cs typeface="+mn-cs"/>
              </a:rPr>
              <a:t>点击“常见问题”。</a:t>
            </a:r>
            <a:endParaRPr kumimoji="1" lang="en-US" altLang="zh-CN" b="1" kern="1200" cap="none" spc="0" normalizeH="0" baseline="0" noProof="0" dirty="0">
              <a:solidFill>
                <a:srgbClr val="FF0000"/>
              </a:solidFill>
              <a:latin typeface="+mn-ea"/>
              <a:ea typeface="+mn-ea"/>
              <a:cs typeface="+mn-cs"/>
            </a:endParaRPr>
          </a:p>
          <a:p>
            <a:pPr marL="683895" marR="0" indent="-899795" defTabSz="914400" eaLnBrk="1" hangingPunct="1">
              <a:lnSpc>
                <a:spcPct val="150000"/>
              </a:lnSpc>
              <a:buClrTx/>
              <a:buSzTx/>
              <a:buFontTx/>
              <a:buNone/>
              <a:defRPr/>
            </a:pPr>
            <a:r>
              <a:rPr kumimoji="1" lang="en-US" altLang="zh-CN" b="1" kern="1200" cap="none" spc="0" normalizeH="0" baseline="0" noProof="0" dirty="0">
                <a:solidFill>
                  <a:srgbClr val="FF0000"/>
                </a:solidFill>
                <a:latin typeface="+mn-ea"/>
                <a:ea typeface="+mn-ea"/>
                <a:cs typeface="+mn-cs"/>
              </a:rPr>
              <a:t>      </a:t>
            </a:r>
            <a:r>
              <a:rPr kumimoji="1" lang="zh-CN" altLang="en-US" b="1" kern="1200" cap="none" spc="0" normalizeH="0" baseline="0" noProof="0" dirty="0">
                <a:solidFill>
                  <a:srgbClr val="FF0000"/>
                </a:solidFill>
                <a:latin typeface="+mn-ea"/>
                <a:ea typeface="+mn-ea"/>
                <a:cs typeface="+mn-cs"/>
              </a:rPr>
              <a:t>新增产品咨询电话：</a:t>
            </a:r>
            <a:r>
              <a:rPr kumimoji="1" lang="en-US" altLang="zh-CN" b="1" kern="1200" cap="none" spc="0" normalizeH="0" baseline="0" noProof="0" dirty="0">
                <a:solidFill>
                  <a:srgbClr val="FF0000"/>
                </a:solidFill>
                <a:latin typeface="+mn-ea"/>
                <a:ea typeface="+mn-ea"/>
                <a:cs typeface="+mn-cs"/>
              </a:rPr>
              <a:t>010—56589777</a:t>
            </a:r>
            <a:r>
              <a:rPr kumimoji="1" lang="zh-CN" altLang="en-US" b="1" kern="1200" cap="none" spc="0" normalizeH="0" baseline="0" noProof="0" dirty="0">
                <a:solidFill>
                  <a:srgbClr val="FF0000"/>
                </a:solidFill>
                <a:latin typeface="+mn-ea"/>
                <a:ea typeface="+mn-ea"/>
                <a:cs typeface="+mn-cs"/>
              </a:rPr>
              <a:t>、</a:t>
            </a:r>
            <a:r>
              <a:rPr kumimoji="1" lang="en-US" altLang="zh-CN" b="1" kern="1200" cap="none" spc="0" normalizeH="0" baseline="0" noProof="0" dirty="0">
                <a:solidFill>
                  <a:srgbClr val="FF0000"/>
                </a:solidFill>
                <a:latin typeface="+mn-ea"/>
                <a:ea typeface="+mn-ea"/>
                <a:cs typeface="+mn-cs"/>
              </a:rPr>
              <a:t>010—56589877</a:t>
            </a:r>
            <a:r>
              <a:rPr kumimoji="1" lang="zh-CN" altLang="en-US" b="1" kern="1200" cap="none" spc="0" normalizeH="0" baseline="0" noProof="0" dirty="0">
                <a:solidFill>
                  <a:srgbClr val="FF0000"/>
                </a:solidFill>
                <a:latin typeface="+mn-ea"/>
                <a:ea typeface="+mn-ea"/>
                <a:cs typeface="+mn-cs"/>
              </a:rPr>
              <a:t>。</a:t>
            </a:r>
            <a:endParaRPr kumimoji="1" lang="zh-CN" altLang="en-US" b="1" kern="1200" cap="none" spc="0" normalizeH="0" baseline="0" noProof="0" dirty="0">
              <a:solidFill>
                <a:srgbClr val="FF0000"/>
              </a:solidFill>
              <a:latin typeface="+mn-ea"/>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5"/>
          <p:cNvPicPr>
            <a:picLocks noChangeAspect="1"/>
          </p:cNvPicPr>
          <p:nvPr/>
        </p:nvPicPr>
        <p:blipFill>
          <a:blip r:embed="rId1"/>
          <a:stretch>
            <a:fillRect/>
          </a:stretch>
        </p:blipFill>
        <p:spPr>
          <a:xfrm>
            <a:off x="0" y="6350"/>
            <a:ext cx="9144000" cy="6851650"/>
          </a:xfrm>
          <a:prstGeom prst="rect">
            <a:avLst/>
          </a:prstGeom>
          <a:noFill/>
          <a:ln w="9525">
            <a:noFill/>
          </a:ln>
        </p:spPr>
      </p:pic>
      <p:sp>
        <p:nvSpPr>
          <p:cNvPr id="3" name="圆角矩形标注 2"/>
          <p:cNvSpPr/>
          <p:nvPr/>
        </p:nvSpPr>
        <p:spPr>
          <a:xfrm>
            <a:off x="3779838" y="1052513"/>
            <a:ext cx="3095625" cy="2232025"/>
          </a:xfrm>
          <a:prstGeom prst="wedgeRoundRectCallout">
            <a:avLst>
              <a:gd name="adj1" fmla="val -69686"/>
              <a:gd name="adj2" fmla="val -12107"/>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器械管理</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菜单，点击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企业产品管理</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，维护企业可在此查看与管理企业产品数据。</a:t>
            </a:r>
            <a:endParaRPr kumimoji="0" lang="en-US" altLang="zh-CN"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Picture 4"/>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 name="TextBox 5"/>
          <p:cNvSpPr txBox="1"/>
          <p:nvPr/>
        </p:nvSpPr>
        <p:spPr>
          <a:xfrm>
            <a:off x="107950" y="5162550"/>
            <a:ext cx="8928100" cy="1338263"/>
          </a:xfrm>
          <a:prstGeom prst="rect">
            <a:avLst/>
          </a:prstGeom>
          <a:solidFill>
            <a:schemeClr val="bg1"/>
          </a:solidFill>
          <a:ln>
            <a:noFill/>
          </a:ln>
        </p:spPr>
        <p:txBody>
          <a:bodyPr>
            <a:spAutoFit/>
          </a:bodyPr>
          <a:lstStyle/>
          <a:p>
            <a:pPr marL="683895" marR="0" indent="-899795" defTabSz="914400" eaLnBrk="1" hangingPunct="1">
              <a:lnSpc>
                <a:spcPct val="150000"/>
              </a:lnSpc>
              <a:buClrTx/>
              <a:buSzTx/>
              <a:buFontTx/>
              <a:buNone/>
              <a:defRPr/>
            </a:pPr>
            <a:r>
              <a:rPr kumimoji="1" lang="zh-CN" altLang="en-US" b="1" kern="1200" cap="none" spc="0" normalizeH="0" baseline="0" noProof="0" dirty="0">
                <a:solidFill>
                  <a:srgbClr val="FF0000"/>
                </a:solidFill>
                <a:latin typeface="+mn-ea"/>
                <a:ea typeface="+mn-ea"/>
                <a:cs typeface="+mn-cs"/>
              </a:rPr>
              <a:t>注意：每条产品数据必须满足</a:t>
            </a:r>
            <a:r>
              <a:rPr kumimoji="1" lang="en-US" altLang="zh-CN" b="1" kern="1200" cap="none" spc="0" normalizeH="0" baseline="0" noProof="0" dirty="0">
                <a:solidFill>
                  <a:srgbClr val="FF0000"/>
                </a:solidFill>
                <a:latin typeface="+mn-ea"/>
                <a:ea typeface="+mn-ea"/>
                <a:cs typeface="+mn-cs"/>
              </a:rPr>
              <a:t>【</a:t>
            </a:r>
            <a:r>
              <a:rPr kumimoji="1" lang="zh-CN" altLang="en-US" b="1" kern="1200" cap="none" spc="0" normalizeH="0" baseline="0" noProof="0" dirty="0">
                <a:solidFill>
                  <a:srgbClr val="FF0000"/>
                </a:solidFill>
                <a:latin typeface="+mn-ea"/>
                <a:ea typeface="宋体" panose="02010600030101010101" pitchFamily="2" charset="-122"/>
                <a:cs typeface="+mn-cs"/>
              </a:rPr>
              <a:t>审核状态</a:t>
            </a:r>
            <a:r>
              <a:rPr kumimoji="1" lang="en-US" altLang="zh-CN" b="1" kern="1200" cap="none" spc="0" normalizeH="0" baseline="0" noProof="0" dirty="0">
                <a:solidFill>
                  <a:srgbClr val="FF0000"/>
                </a:solidFill>
                <a:latin typeface="+mn-ea"/>
                <a:ea typeface="+mn-ea"/>
                <a:cs typeface="+mn-cs"/>
              </a:rPr>
              <a:t>】</a:t>
            </a:r>
            <a:r>
              <a:rPr kumimoji="1" lang="zh-CN" altLang="en-US" b="1" kern="1200" cap="none" spc="0" normalizeH="0" baseline="0" noProof="0" dirty="0">
                <a:solidFill>
                  <a:srgbClr val="FF0000"/>
                </a:solidFill>
                <a:latin typeface="+mn-ea"/>
                <a:ea typeface="+mn-ea"/>
                <a:cs typeface="+mn-cs"/>
              </a:rPr>
              <a:t>显示为 “审核通过”，并且</a:t>
            </a:r>
            <a:r>
              <a:rPr kumimoji="1" lang="en-US" altLang="zh-CN" b="1" kern="1200" cap="none" spc="0" normalizeH="0" baseline="0" noProof="0" dirty="0">
                <a:solidFill>
                  <a:srgbClr val="FF0000"/>
                </a:solidFill>
                <a:latin typeface="+mn-ea"/>
                <a:ea typeface="宋体" panose="02010600030101010101" pitchFamily="2" charset="-122"/>
                <a:cs typeface="+mn-cs"/>
              </a:rPr>
              <a:t> 【</a:t>
            </a:r>
            <a:r>
              <a:rPr kumimoji="1" lang="zh-CN" altLang="en-US" b="1" kern="1200" cap="none" spc="0" normalizeH="0" baseline="0" noProof="0" dirty="0">
                <a:solidFill>
                  <a:srgbClr val="FF0000"/>
                </a:solidFill>
                <a:latin typeface="+mn-ea"/>
                <a:ea typeface="+mn-ea"/>
                <a:cs typeface="+mn-cs"/>
              </a:rPr>
              <a:t>有效期至</a:t>
            </a:r>
            <a:r>
              <a:rPr kumimoji="1" lang="en-US" altLang="zh-CN" b="1" kern="1200" cap="none" spc="0" normalizeH="0" baseline="0" noProof="0" dirty="0">
                <a:solidFill>
                  <a:srgbClr val="FF0000"/>
                </a:solidFill>
                <a:latin typeface="+mn-ea"/>
                <a:ea typeface="宋体" panose="02010600030101010101" pitchFamily="2" charset="-122"/>
                <a:cs typeface="+mn-cs"/>
              </a:rPr>
              <a:t>】</a:t>
            </a:r>
            <a:r>
              <a:rPr kumimoji="1" lang="zh-CN" altLang="en-US" b="1" kern="1200" cap="none" spc="0" normalizeH="0" baseline="0" noProof="0" dirty="0">
                <a:solidFill>
                  <a:srgbClr val="FF0000"/>
                </a:solidFill>
                <a:latin typeface="+mn-ea"/>
                <a:ea typeface="宋体" panose="02010600030101010101" pitchFamily="2" charset="-122"/>
                <a:cs typeface="+mn-cs"/>
              </a:rPr>
              <a:t>必须满足在</a:t>
            </a:r>
            <a:r>
              <a:rPr kumimoji="1" lang="en-US" altLang="zh-CN" b="1" kern="1200" cap="none" spc="0" normalizeH="0" baseline="0" noProof="0" dirty="0">
                <a:solidFill>
                  <a:srgbClr val="FF0000"/>
                </a:solidFill>
                <a:latin typeface="+mn-ea"/>
                <a:ea typeface="宋体" panose="02010600030101010101" pitchFamily="2" charset="-122"/>
                <a:cs typeface="+mn-cs"/>
              </a:rPr>
              <a:t>2018</a:t>
            </a:r>
            <a:r>
              <a:rPr kumimoji="1" lang="zh-CN" altLang="zh-CN" b="1" kern="1200" cap="none" spc="0" normalizeH="0" baseline="0" noProof="0" dirty="0">
                <a:solidFill>
                  <a:srgbClr val="FF0000"/>
                </a:solidFill>
                <a:latin typeface="+mn-ea"/>
                <a:ea typeface="宋体" panose="02010600030101010101" pitchFamily="2" charset="-122"/>
                <a:cs typeface="+mn-cs"/>
              </a:rPr>
              <a:t>年</a:t>
            </a:r>
            <a:r>
              <a:rPr kumimoji="1" lang="en-US" altLang="zh-CN" b="1" kern="1200" cap="none" spc="0" normalizeH="0" baseline="0" noProof="0" dirty="0">
                <a:solidFill>
                  <a:srgbClr val="FF0000"/>
                </a:solidFill>
                <a:latin typeface="+mn-ea"/>
                <a:ea typeface="宋体" panose="02010600030101010101" pitchFamily="2" charset="-122"/>
                <a:cs typeface="+mn-cs"/>
              </a:rPr>
              <a:t>1</a:t>
            </a:r>
            <a:r>
              <a:rPr kumimoji="1" lang="zh-CN" altLang="zh-CN" b="1" kern="1200" cap="none" spc="0" normalizeH="0" baseline="0" noProof="0" dirty="0">
                <a:solidFill>
                  <a:srgbClr val="FF0000"/>
                </a:solidFill>
                <a:latin typeface="+mn-ea"/>
                <a:ea typeface="宋体" panose="02010600030101010101" pitchFamily="2" charset="-122"/>
                <a:cs typeface="+mn-cs"/>
              </a:rPr>
              <a:t>月</a:t>
            </a:r>
            <a:r>
              <a:rPr kumimoji="1" lang="en-US" altLang="zh-CN" b="1" kern="1200" cap="none" spc="0" normalizeH="0" baseline="0" noProof="0" dirty="0">
                <a:solidFill>
                  <a:srgbClr val="FF0000"/>
                </a:solidFill>
                <a:latin typeface="+mn-ea"/>
                <a:ea typeface="宋体" panose="02010600030101010101" pitchFamily="2" charset="-122"/>
                <a:cs typeface="+mn-cs"/>
              </a:rPr>
              <a:t>22</a:t>
            </a:r>
            <a:r>
              <a:rPr kumimoji="1" lang="zh-CN" altLang="zh-CN" b="1" kern="1200" cap="none" spc="0" normalizeH="0" baseline="0" noProof="0" dirty="0">
                <a:solidFill>
                  <a:srgbClr val="FF0000"/>
                </a:solidFill>
                <a:latin typeface="+mn-ea"/>
                <a:ea typeface="宋体" panose="02010600030101010101" pitchFamily="2" charset="-122"/>
                <a:cs typeface="+mn-cs"/>
              </a:rPr>
              <a:t>日（含该日）以后</a:t>
            </a:r>
            <a:r>
              <a:rPr kumimoji="1" lang="zh-CN" altLang="en-US" b="1" kern="1200" cap="none" spc="0" normalizeH="0" baseline="0" noProof="0" dirty="0">
                <a:solidFill>
                  <a:srgbClr val="FF0000"/>
                </a:solidFill>
                <a:latin typeface="+mn-ea"/>
                <a:ea typeface="宋体" panose="02010600030101010101" pitchFamily="2" charset="-122"/>
                <a:cs typeface="+mn-cs"/>
              </a:rPr>
              <a:t>的条件，该产品才可进行之后项目产品授权的操作。</a:t>
            </a:r>
            <a:endParaRPr kumimoji="1" lang="zh-CN" altLang="en-US" b="1" kern="1200" cap="none" spc="0" normalizeH="0" baseline="0" noProof="0" dirty="0">
              <a:solidFill>
                <a:srgbClr val="FF0000"/>
              </a:solidFill>
              <a:latin typeface="+mn-ea"/>
              <a:ea typeface="+mn-ea"/>
              <a:cs typeface="+mn-cs"/>
            </a:endParaRPr>
          </a:p>
        </p:txBody>
      </p:sp>
      <p:sp>
        <p:nvSpPr>
          <p:cNvPr id="11" name="矩形 10"/>
          <p:cNvSpPr/>
          <p:nvPr/>
        </p:nvSpPr>
        <p:spPr>
          <a:xfrm>
            <a:off x="6757988" y="3157538"/>
            <a:ext cx="571500" cy="285750"/>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12" name="矩形 11"/>
          <p:cNvSpPr/>
          <p:nvPr/>
        </p:nvSpPr>
        <p:spPr>
          <a:xfrm>
            <a:off x="7667625" y="3157538"/>
            <a:ext cx="571500" cy="285750"/>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标题 1"/>
          <p:cNvSpPr>
            <a:spLocks noGrp="1"/>
          </p:cNvSpPr>
          <p:nvPr>
            <p:ph type="title"/>
          </p:nvPr>
        </p:nvSpPr>
        <p:spPr>
          <a:xfrm>
            <a:off x="1357313" y="617538"/>
            <a:ext cx="7358062" cy="1143000"/>
          </a:xfrm>
          <a:ln/>
        </p:spPr>
        <p:txBody>
          <a:bodyPr vert="horz" wrap="square" lIns="91440" tIns="45720" rIns="91440" bIns="45720" anchor="ctr"/>
          <a:p>
            <a:pPr/>
            <a:r>
              <a:rPr kumimoji="1" lang="zh-CN" altLang="en-US" dirty="0">
                <a:latin typeface="楷体_GB2312" pitchFamily="49" charset="-122"/>
                <a:ea typeface="楷体_GB2312" pitchFamily="49" charset="-122"/>
                <a:cs typeface="楷体_GB2312"/>
              </a:rPr>
              <a:t>登录数据管理平台注意事项</a:t>
            </a:r>
            <a:endParaRPr kumimoji="1" lang="zh-CN" altLang="en-US" dirty="0">
              <a:latin typeface="楷体_GB2312" pitchFamily="49" charset="-122"/>
              <a:ea typeface="楷体_GB2312" pitchFamily="49" charset="-122"/>
              <a:cs typeface="楷体_GB2312"/>
            </a:endParaRPr>
          </a:p>
        </p:txBody>
      </p:sp>
      <p:sp>
        <p:nvSpPr>
          <p:cNvPr id="3" name="内容占位符 2"/>
          <p:cNvSpPr>
            <a:spLocks noGrp="1"/>
          </p:cNvSpPr>
          <p:nvPr>
            <p:ph idx="1"/>
          </p:nvPr>
        </p:nvSpPr>
        <p:spPr>
          <a:xfrm>
            <a:off x="357188" y="2286000"/>
            <a:ext cx="8286750" cy="4071938"/>
          </a:xfrm>
        </p:spPr>
        <p:txBody>
          <a:bodyPr vert="horz" wrap="square" lIns="91440" tIns="45720" rIns="91440" bIns="45720" numCol="1" anchor="t" anchorCtr="0" compatLnSpc="1"/>
          <a:lstStyle/>
          <a:p>
            <a:pPr marL="539750" marR="0" lvl="0" indent="-457200" algn="l" defTabSz="914400" rtl="0" eaLnBrk="0" fontAlgn="base" latinLnBrk="0" hangingPunct="0">
              <a:lnSpc>
                <a:spcPct val="150000"/>
              </a:lnSpc>
              <a:spcBef>
                <a:spcPts val="1200"/>
              </a:spcBef>
              <a:spcAft>
                <a:spcPct val="0"/>
              </a:spcAft>
              <a:buClr>
                <a:schemeClr val="folHlink"/>
              </a:buClr>
              <a:buSzPct val="60000"/>
              <a:buFont typeface="Wingdings" panose="05000000000000000000" pitchFamily="2" charset="2"/>
              <a:buChar char="Ø"/>
              <a:defRPr/>
            </a:pPr>
            <a:r>
              <a:rPr kumimoji="1" lang="zh-CN" altLang="en-US" sz="1800" b="0" i="0" u="none" strike="noStrike" kern="0" cap="none" spc="0" normalizeH="0" baseline="0" noProof="0" dirty="0" smtClean="0">
                <a:ln>
                  <a:noFill/>
                </a:ln>
                <a:solidFill>
                  <a:schemeClr val="tx1"/>
                </a:solidFill>
                <a:effectLst/>
                <a:uLnTx/>
                <a:uFillTx/>
                <a:latin typeface="+mn-ea"/>
                <a:ea typeface="+mn-ea"/>
                <a:cs typeface="+mn-cs"/>
              </a:rPr>
              <a:t>由于不同浏览器存在兼容性问题，如发现网上操作界面异常，建议使用最新版的谷歌浏览器，以免影响正常浏览或操作。</a:t>
            </a:r>
            <a:endParaRPr kumimoji="1" lang="en-US" altLang="zh-CN" sz="1800" b="0" i="0" u="none" strike="noStrike" kern="0" cap="none" spc="0" normalizeH="0" baseline="0" noProof="0" dirty="0" smtClean="0">
              <a:ln>
                <a:noFill/>
              </a:ln>
              <a:solidFill>
                <a:schemeClr val="tx1"/>
              </a:solidFill>
              <a:effectLst/>
              <a:uLnTx/>
              <a:uFillTx/>
              <a:latin typeface="+mn-ea"/>
              <a:ea typeface="+mn-ea"/>
              <a:cs typeface="+mn-cs"/>
            </a:endParaRPr>
          </a:p>
          <a:p>
            <a:pPr marL="539750" marR="0" lvl="0" indent="-457200" algn="l" defTabSz="914400" rtl="0" eaLnBrk="0" fontAlgn="base" latinLnBrk="0" hangingPunct="0">
              <a:lnSpc>
                <a:spcPct val="150000"/>
              </a:lnSpc>
              <a:spcBef>
                <a:spcPts val="1200"/>
              </a:spcBef>
              <a:spcAft>
                <a:spcPct val="0"/>
              </a:spcAft>
              <a:buClr>
                <a:schemeClr val="folHlink"/>
              </a:buClr>
              <a:buSzPct val="60000"/>
              <a:buFont typeface="Wingdings" panose="05000000000000000000" pitchFamily="2" charset="2"/>
              <a:buChar char="Ø"/>
              <a:defRPr/>
            </a:pPr>
            <a:r>
              <a:rPr kumimoji="1" lang="zh-CN" altLang="en-US" sz="1800" b="0" i="0" u="none" strike="noStrike" kern="0" cap="none" spc="0" normalizeH="0" baseline="0" noProof="0" dirty="0" smtClean="0">
                <a:ln>
                  <a:noFill/>
                </a:ln>
                <a:solidFill>
                  <a:schemeClr val="tx1"/>
                </a:solidFill>
                <a:effectLst/>
                <a:uLnTx/>
                <a:uFillTx/>
                <a:latin typeface="+mn-ea"/>
                <a:ea typeface="+mn-ea"/>
                <a:cs typeface="+mn-cs"/>
              </a:rPr>
              <a:t>已在原“数据申报系统”有“</a:t>
            </a:r>
            <a:r>
              <a:rPr kumimoji="1" lang="en-US" altLang="zh-CN" sz="1800" b="0" i="0" u="none" strike="noStrike" kern="0" cap="none" spc="0" normalizeH="0" baseline="0" noProof="0" dirty="0" err="1" smtClean="0">
                <a:ln>
                  <a:noFill/>
                </a:ln>
                <a:solidFill>
                  <a:schemeClr val="tx1"/>
                </a:solidFill>
                <a:effectLst/>
                <a:uLnTx/>
                <a:uFillTx/>
                <a:latin typeface="+mn-ea"/>
                <a:ea typeface="+mn-ea"/>
                <a:cs typeface="+mn-cs"/>
              </a:rPr>
              <a:t>hh</a:t>
            </a:r>
            <a:r>
              <a:rPr kumimoji="1" lang="en-US" altLang="zh-CN" sz="1800" b="0" i="0" u="none" strike="noStrike" kern="0" cap="none" spc="0" normalizeH="0" baseline="0" noProof="0" dirty="0" smtClean="0">
                <a:ln>
                  <a:noFill/>
                </a:ln>
                <a:solidFill>
                  <a:schemeClr val="tx1"/>
                </a:solidFill>
                <a:effectLst/>
                <a:uLnTx/>
                <a:uFillTx/>
                <a:latin typeface="+mn-ea"/>
                <a:ea typeface="+mn-ea"/>
                <a:cs typeface="+mn-cs"/>
              </a:rPr>
              <a:t>”</a:t>
            </a:r>
            <a:r>
              <a:rPr kumimoji="1" lang="zh-CN" altLang="en-US" sz="1800" b="0" i="0" u="none" strike="noStrike" kern="0" cap="none" spc="0" normalizeH="0" baseline="0" noProof="0" dirty="0" smtClean="0">
                <a:ln>
                  <a:noFill/>
                </a:ln>
                <a:solidFill>
                  <a:schemeClr val="tx1"/>
                </a:solidFill>
                <a:effectLst/>
                <a:uLnTx/>
                <a:uFillTx/>
                <a:latin typeface="+mn-ea"/>
                <a:ea typeface="+mn-ea"/>
                <a:cs typeface="+mn-cs"/>
              </a:rPr>
              <a:t>开头账号的企业，无需重新注册，用此账号登陆系统进行相关操作即可。</a:t>
            </a:r>
            <a:endParaRPr kumimoji="1" lang="en-US" altLang="zh-CN" sz="1800" b="0" i="0" u="none" strike="noStrike" kern="0" cap="none" spc="0" normalizeH="0" baseline="0" noProof="0" dirty="0" smtClean="0">
              <a:ln>
                <a:noFill/>
              </a:ln>
              <a:solidFill>
                <a:schemeClr val="tx1"/>
              </a:solidFill>
              <a:effectLst/>
              <a:uLnTx/>
              <a:uFillTx/>
              <a:latin typeface="+mn-ea"/>
              <a:ea typeface="+mn-ea"/>
              <a:cs typeface="+mn-cs"/>
            </a:endParaRPr>
          </a:p>
          <a:p>
            <a:pPr marL="539750" marR="0" lvl="0" indent="-457200" algn="l" defTabSz="914400" rtl="0" eaLnBrk="0" fontAlgn="base" latinLnBrk="0" hangingPunct="0">
              <a:lnSpc>
                <a:spcPct val="150000"/>
              </a:lnSpc>
              <a:spcBef>
                <a:spcPts val="1200"/>
              </a:spcBef>
              <a:spcAft>
                <a:spcPct val="0"/>
              </a:spcAft>
              <a:buClr>
                <a:schemeClr val="folHlink"/>
              </a:buClr>
              <a:buSzPct val="60000"/>
              <a:buFont typeface="Wingdings" panose="05000000000000000000" pitchFamily="2" charset="2"/>
              <a:buChar char="Ø"/>
              <a:defRPr/>
            </a:pPr>
            <a:r>
              <a:rPr kumimoji="1" lang="zh-CN" altLang="en-US" sz="1800" b="0" i="0" u="none" strike="noStrike" kern="0" cap="none" spc="0" normalizeH="0" baseline="0" noProof="0" dirty="0" smtClean="0">
                <a:ln>
                  <a:noFill/>
                </a:ln>
                <a:solidFill>
                  <a:schemeClr val="tx1"/>
                </a:solidFill>
                <a:effectLst/>
                <a:uLnTx/>
                <a:uFillTx/>
                <a:latin typeface="+mn-ea"/>
                <a:ea typeface="+mn-ea"/>
                <a:cs typeface="+mn-cs"/>
              </a:rPr>
              <a:t>账号问题咨询电话：</a:t>
            </a:r>
            <a:r>
              <a:rPr kumimoji="1" lang="en-US" altLang="zh-CN" sz="1800" b="0" i="0" u="none" strike="noStrike" kern="0" cap="none" spc="0" normalizeH="0" baseline="0" noProof="0" dirty="0" smtClean="0">
                <a:ln>
                  <a:noFill/>
                </a:ln>
                <a:solidFill>
                  <a:schemeClr val="tx1"/>
                </a:solidFill>
                <a:effectLst/>
                <a:uLnTx/>
                <a:uFillTx/>
                <a:latin typeface="+mn-ea"/>
                <a:ea typeface="+mn-ea"/>
                <a:cs typeface="+mn-cs"/>
              </a:rPr>
              <a:t>010-56589866</a:t>
            </a:r>
            <a:r>
              <a:rPr kumimoji="1" lang="zh-CN" altLang="en-US" sz="1800" b="0" i="0" u="none" strike="noStrike" kern="0" cap="none" spc="0" normalizeH="0" baseline="0" noProof="0" dirty="0" smtClean="0">
                <a:ln>
                  <a:noFill/>
                </a:ln>
                <a:solidFill>
                  <a:schemeClr val="tx1"/>
                </a:solidFill>
                <a:effectLst/>
                <a:uLnTx/>
                <a:uFillTx/>
                <a:latin typeface="+mn-ea"/>
                <a:ea typeface="+mn-ea"/>
                <a:cs typeface="+mn-cs"/>
              </a:rPr>
              <a:t>。</a:t>
            </a:r>
            <a:endParaRPr kumimoji="1" lang="en-US" altLang="zh-CN" sz="1800" b="0" i="0" u="none" strike="noStrike" kern="0" cap="none" spc="0" normalizeH="0" baseline="0" noProof="0" dirty="0" smtClean="0">
              <a:ln>
                <a:noFill/>
              </a:ln>
              <a:solidFill>
                <a:schemeClr val="tx1"/>
              </a:solidFill>
              <a:effectLst/>
              <a:uLnTx/>
              <a:uFillTx/>
              <a:latin typeface="+mn-ea"/>
              <a:ea typeface="+mn-ea"/>
              <a:cs typeface="+mn-cs"/>
            </a:endParaRPr>
          </a:p>
          <a:p>
            <a:pPr marL="0" marR="0" lvl="0" indent="457200" algn="l" defTabSz="914400" rtl="0" eaLnBrk="0" fontAlgn="base" latinLnBrk="0" hangingPunct="0">
              <a:lnSpc>
                <a:spcPct val="150000"/>
              </a:lnSpc>
              <a:spcBef>
                <a:spcPts val="0"/>
              </a:spcBef>
              <a:spcAft>
                <a:spcPct val="0"/>
              </a:spcAft>
              <a:buClr>
                <a:schemeClr val="folHlink"/>
              </a:buClr>
              <a:buSzPct val="60000"/>
              <a:buFontTx/>
              <a:buNone/>
              <a:defRPr/>
            </a:pPr>
            <a:endParaRPr kumimoji="1" lang="en-US" altLang="zh-CN" sz="1800" b="0" i="0" u="none" strike="noStrike" kern="0" cap="none" spc="0" normalizeH="0" baseline="0" noProof="0" dirty="0" smtClean="0">
              <a:ln>
                <a:noFill/>
              </a:ln>
              <a:solidFill>
                <a:schemeClr val="tx1"/>
              </a:solidFill>
              <a:effectLst/>
              <a:uLnTx/>
              <a:uFillTx/>
              <a:latin typeface="+mn-ea"/>
              <a:ea typeface="+mn-ea"/>
              <a:cs typeface="+mn-cs"/>
            </a:endParaRPr>
          </a:p>
          <a:p>
            <a:pPr marL="0" marR="0" lvl="0" indent="457200" algn="l" defTabSz="914400" rtl="0" eaLnBrk="0" fontAlgn="base" latinLnBrk="0" hangingPunct="0">
              <a:lnSpc>
                <a:spcPct val="150000"/>
              </a:lnSpc>
              <a:spcBef>
                <a:spcPts val="0"/>
              </a:spcBef>
              <a:spcAft>
                <a:spcPct val="0"/>
              </a:spcAft>
              <a:buClr>
                <a:schemeClr val="folHlink"/>
              </a:buClr>
              <a:buSzPct val="60000"/>
              <a:buFontTx/>
              <a:buNone/>
              <a:defRPr/>
            </a:pPr>
            <a:endParaRPr kumimoji="1" lang="zh-CN" altLang="en-US" sz="1800" b="0" i="0" u="none" strike="noStrike" kern="0" cap="none" spc="0" normalizeH="0" baseline="0" noProof="0" dirty="0" smtClean="0">
              <a:ln>
                <a:noFill/>
              </a:ln>
              <a:solidFill>
                <a:schemeClr val="tx1"/>
              </a:solidFill>
              <a:effectLst/>
              <a:uLnTx/>
              <a:uFillTx/>
              <a:latin typeface="+mn-ea"/>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标题 1"/>
          <p:cNvSpPr>
            <a:spLocks noGrp="1"/>
          </p:cNvSpPr>
          <p:nvPr>
            <p:ph type="title"/>
          </p:nvPr>
        </p:nvSpPr>
        <p:spPr>
          <a:xfrm>
            <a:off x="1357313" y="617538"/>
            <a:ext cx="7358062" cy="1143000"/>
          </a:xfrm>
          <a:ln/>
        </p:spPr>
        <p:txBody>
          <a:bodyPr vert="horz" wrap="square" lIns="91440" tIns="45720" rIns="91440" bIns="45720" anchor="ctr"/>
          <a:p>
            <a:pPr/>
            <a:r>
              <a:rPr kumimoji="1" lang="zh-CN" altLang="en-US" dirty="0">
                <a:latin typeface="楷体_GB2312" pitchFamily="49" charset="-122"/>
                <a:ea typeface="楷体_GB2312" pitchFamily="49" charset="-122"/>
                <a:cs typeface="楷体_GB2312"/>
              </a:rPr>
              <a:t>网上产品申报，制作汇总表</a:t>
            </a:r>
            <a:endParaRPr kumimoji="1" lang="zh-CN" altLang="en-US" dirty="0">
              <a:latin typeface="楷体_GB2312" pitchFamily="49" charset="-122"/>
              <a:ea typeface="楷体_GB2312" pitchFamily="49" charset="-122"/>
              <a:cs typeface="楷体_GB2312"/>
            </a:endParaRPr>
          </a:p>
        </p:txBody>
      </p:sp>
      <p:graphicFrame>
        <p:nvGraphicFramePr>
          <p:cNvPr id="8" name="内容占位符 3"/>
          <p:cNvGraphicFramePr>
            <a:graphicFrameLocks noGrp="1"/>
          </p:cNvGraphicFramePr>
          <p:nvPr>
            <p:ph idx="1"/>
          </p:nvPr>
        </p:nvGraphicFramePr>
        <p:xfrm>
          <a:off x="714348" y="2500306"/>
          <a:ext cx="7643837" cy="327501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xfrm>
            <a:off x="1357313" y="617538"/>
            <a:ext cx="7358062" cy="1143000"/>
          </a:xfrm>
          <a:ln/>
        </p:spPr>
        <p:txBody>
          <a:bodyPr vert="horz" wrap="square" lIns="91440" tIns="45720" rIns="91440" bIns="45720" anchor="ctr"/>
          <a:p>
            <a:pPr/>
            <a:r>
              <a:rPr kumimoji="1" lang="zh-CN" altLang="en-US" dirty="0">
                <a:latin typeface="楷体_GB2312" pitchFamily="49" charset="-122"/>
                <a:ea typeface="楷体_GB2312" pitchFamily="49" charset="-122"/>
                <a:cs typeface="楷体_GB2312"/>
              </a:rPr>
              <a:t>项目产品授权</a:t>
            </a:r>
            <a:endParaRPr kumimoji="1" lang="zh-CN" altLang="en-US" dirty="0">
              <a:latin typeface="楷体_GB2312" pitchFamily="49" charset="-122"/>
              <a:ea typeface="楷体_GB2312" pitchFamily="49" charset="-122"/>
              <a:cs typeface="楷体_GB2312"/>
            </a:endParaRPr>
          </a:p>
        </p:txBody>
      </p:sp>
      <p:graphicFrame>
        <p:nvGraphicFramePr>
          <p:cNvPr id="5" name="图示 4"/>
          <p:cNvGraphicFramePr/>
          <p:nvPr/>
        </p:nvGraphicFramePr>
        <p:xfrm>
          <a:off x="827584" y="2420888"/>
          <a:ext cx="6000792" cy="135732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6" name="图示 5"/>
          <p:cNvGraphicFramePr/>
          <p:nvPr/>
        </p:nvGraphicFramePr>
        <p:xfrm>
          <a:off x="827584" y="4509120"/>
          <a:ext cx="8215370" cy="12858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五角星 1"/>
          <p:cNvSpPr/>
          <p:nvPr/>
        </p:nvSpPr>
        <p:spPr bwMode="auto">
          <a:xfrm>
            <a:off x="250825" y="2846388"/>
            <a:ext cx="360363" cy="360363"/>
          </a:xfrm>
          <a:prstGeom prst="star5">
            <a:avLst/>
          </a:prstGeom>
          <a:solidFill>
            <a:srgbClr val="FFFF00"/>
          </a:solidFill>
          <a:ln w="9525" cap="flat" cmpd="sng" algn="ctr">
            <a:solidFill>
              <a:schemeClr val="tx1"/>
            </a:solidFill>
            <a:prstDash val="solid"/>
            <a:miter lim="800000"/>
            <a:headEnd type="none" w="med" len="med"/>
            <a:tailEnd type="none" w="med" len="me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 name="五角星 6"/>
          <p:cNvSpPr/>
          <p:nvPr/>
        </p:nvSpPr>
        <p:spPr bwMode="auto">
          <a:xfrm>
            <a:off x="250825" y="4941888"/>
            <a:ext cx="360363" cy="358775"/>
          </a:xfrm>
          <a:prstGeom prst="star5">
            <a:avLst/>
          </a:prstGeom>
          <a:solidFill>
            <a:srgbClr val="FFFF00"/>
          </a:solidFill>
          <a:ln w="9525" cap="flat" cmpd="sng" algn="ctr">
            <a:solidFill>
              <a:schemeClr val="tx1"/>
            </a:solidFill>
            <a:prstDash val="solid"/>
            <a:miter lim="800000"/>
            <a:headEnd type="none" w="med" len="med"/>
            <a:tailEnd type="none" w="med" len="me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 name="圆角矩形标注 3"/>
          <p:cNvSpPr/>
          <p:nvPr/>
        </p:nvSpPr>
        <p:spPr>
          <a:xfrm>
            <a:off x="1857375" y="1285875"/>
            <a:ext cx="3143250" cy="1071563"/>
          </a:xfrm>
          <a:prstGeom prst="wedgeRoundRectCallout">
            <a:avLst>
              <a:gd name="adj1" fmla="val 58634"/>
              <a:gd name="adj2" fmla="val -29506"/>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项目产品授权</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，进入项目选择页面</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5" name="矩形 4"/>
          <p:cNvSpPr/>
          <p:nvPr/>
        </p:nvSpPr>
        <p:spPr>
          <a:xfrm>
            <a:off x="5286375" y="1214438"/>
            <a:ext cx="1071563" cy="357188"/>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 name="矩形 2"/>
          <p:cNvSpPr/>
          <p:nvPr/>
        </p:nvSpPr>
        <p:spPr>
          <a:xfrm>
            <a:off x="571500" y="1785938"/>
            <a:ext cx="6448425" cy="500063"/>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4" name="矩形 3"/>
          <p:cNvSpPr/>
          <p:nvPr/>
        </p:nvSpPr>
        <p:spPr>
          <a:xfrm>
            <a:off x="7929563" y="2643188"/>
            <a:ext cx="714375" cy="357188"/>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5" name="圆角矩形标注 4"/>
          <p:cNvSpPr/>
          <p:nvPr/>
        </p:nvSpPr>
        <p:spPr>
          <a:xfrm>
            <a:off x="1793875" y="701675"/>
            <a:ext cx="2201863" cy="928688"/>
          </a:xfrm>
          <a:prstGeom prst="wedgeRoundRectCallout">
            <a:avLst>
              <a:gd name="adj1" fmla="val -38228"/>
              <a:gd name="adj2" fmla="val 80596"/>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先输入项目名称</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6" name="圆角矩形标注 5"/>
          <p:cNvSpPr/>
          <p:nvPr/>
        </p:nvSpPr>
        <p:spPr>
          <a:xfrm>
            <a:off x="5148263" y="3000375"/>
            <a:ext cx="2424113" cy="1292225"/>
          </a:xfrm>
          <a:prstGeom prst="wedgeRoundRectCallout">
            <a:avLst>
              <a:gd name="adj1" fmla="val 64467"/>
              <a:gd name="adj2" fmla="val -49506"/>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最后在对应项目点击勾选框进入项目</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9" name="圆角矩形标注 8"/>
          <p:cNvSpPr/>
          <p:nvPr/>
        </p:nvSpPr>
        <p:spPr>
          <a:xfrm>
            <a:off x="6572250" y="692150"/>
            <a:ext cx="2000250" cy="928688"/>
          </a:xfrm>
          <a:prstGeom prst="wedgeRoundRectCallout">
            <a:avLst>
              <a:gd name="adj1" fmla="val -38228"/>
              <a:gd name="adj2" fmla="val 80596"/>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再点击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查询</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进行查询</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 name="矩形 3"/>
          <p:cNvSpPr/>
          <p:nvPr/>
        </p:nvSpPr>
        <p:spPr>
          <a:xfrm>
            <a:off x="7643813" y="4357688"/>
            <a:ext cx="642938" cy="428625"/>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5" name="圆角矩形标注 4"/>
          <p:cNvSpPr/>
          <p:nvPr/>
        </p:nvSpPr>
        <p:spPr>
          <a:xfrm>
            <a:off x="5715000" y="4429125"/>
            <a:ext cx="1714500" cy="571500"/>
          </a:xfrm>
          <a:prstGeom prst="wedgeRoundRectCallout">
            <a:avLst>
              <a:gd name="adj1" fmla="val 62800"/>
              <a:gd name="adj2" fmla="val -14506"/>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新增</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 name="矩形 2"/>
          <p:cNvSpPr/>
          <p:nvPr/>
        </p:nvSpPr>
        <p:spPr>
          <a:xfrm>
            <a:off x="6715125" y="4643438"/>
            <a:ext cx="785813" cy="500063"/>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4" name="矩形 3"/>
          <p:cNvSpPr/>
          <p:nvPr/>
        </p:nvSpPr>
        <p:spPr>
          <a:xfrm>
            <a:off x="2214563" y="3143250"/>
            <a:ext cx="2571750" cy="928688"/>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5" name="圆角矩形标注 4"/>
          <p:cNvSpPr/>
          <p:nvPr/>
        </p:nvSpPr>
        <p:spPr>
          <a:xfrm>
            <a:off x="3643313" y="4786313"/>
            <a:ext cx="2714625" cy="1071563"/>
          </a:xfrm>
          <a:prstGeom prst="wedgeRoundRectCallout">
            <a:avLst>
              <a:gd name="adj1" fmla="val 63349"/>
              <a:gd name="adj2" fmla="val -31839"/>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匹配</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，进入项目产品授权页面</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6" name="圆角矩形标注 5"/>
          <p:cNvSpPr/>
          <p:nvPr/>
        </p:nvSpPr>
        <p:spPr>
          <a:xfrm>
            <a:off x="5000625" y="1857375"/>
            <a:ext cx="2143125" cy="928688"/>
          </a:xfrm>
          <a:prstGeom prst="wedgeRoundRectCallout">
            <a:avLst>
              <a:gd name="adj1" fmla="val -60313"/>
              <a:gd name="adj2" fmla="val 89329"/>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填写投标企业完整信息（必填）</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pic>
        <p:nvPicPr>
          <p:cNvPr id="35847" name="Picture 7"/>
          <p:cNvPicPr>
            <a:picLocks noChangeAspect="1"/>
          </p:cNvPicPr>
          <p:nvPr/>
        </p:nvPicPr>
        <p:blipFill>
          <a:blip r:embed="rId2"/>
          <a:stretch>
            <a:fillRect/>
          </a:stretch>
        </p:blipFill>
        <p:spPr>
          <a:xfrm>
            <a:off x="4357688" y="4214813"/>
            <a:ext cx="2085975" cy="247650"/>
          </a:xfrm>
          <a:prstGeom prst="rect">
            <a:avLst/>
          </a:prstGeom>
          <a:noFill/>
          <a:ln w="9525">
            <a:noFill/>
          </a:ln>
        </p:spPr>
      </p:pic>
      <p:sp>
        <p:nvSpPr>
          <p:cNvPr id="8" name="矩形 7"/>
          <p:cNvSpPr/>
          <p:nvPr/>
        </p:nvSpPr>
        <p:spPr>
          <a:xfrm>
            <a:off x="2214563" y="4143375"/>
            <a:ext cx="2571750" cy="428625"/>
          </a:xfrm>
          <a:prstGeom prst="rect">
            <a:avLst/>
          </a:prstGeom>
          <a:no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圆角矩形标注 8"/>
          <p:cNvSpPr/>
          <p:nvPr/>
        </p:nvSpPr>
        <p:spPr>
          <a:xfrm>
            <a:off x="5072063" y="3071813"/>
            <a:ext cx="2428875" cy="928688"/>
          </a:xfrm>
          <a:prstGeom prst="wedgeRoundRectCallout">
            <a:avLst>
              <a:gd name="adj1" fmla="val -64054"/>
              <a:gd name="adj2" fmla="val 72106"/>
              <a:gd name="adj3" fmla="val 16667"/>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点击下拉箭头，选择投标账号</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1"/>
          <p:cNvSpPr>
            <a:spLocks noGrp="1"/>
          </p:cNvSpPr>
          <p:nvPr>
            <p:ph type="title"/>
          </p:nvPr>
        </p:nvSpPr>
        <p:spPr>
          <a:xfrm>
            <a:off x="1428750" y="617538"/>
            <a:ext cx="7286625" cy="1143000"/>
          </a:xfrm>
          <a:ln/>
        </p:spPr>
        <p:txBody>
          <a:bodyPr vert="horz" wrap="square" lIns="91440" tIns="45720" rIns="91440" bIns="45720" anchor="ctr"/>
          <a:p>
            <a:pPr eaLnBrk="1" hangingPunct="1"/>
            <a:r>
              <a:rPr kumimoji="1" lang="zh-CN" altLang="en-US" dirty="0">
                <a:latin typeface="楷体_GB2312" pitchFamily="49" charset="-122"/>
                <a:ea typeface="楷体_GB2312" pitchFamily="49" charset="-122"/>
                <a:cs typeface="楷体_GB2312"/>
              </a:rPr>
              <a:t>目 录</a:t>
            </a:r>
            <a:endParaRPr kumimoji="1" lang="zh-CN" altLang="en-US" dirty="0">
              <a:latin typeface="楷体_GB2312" pitchFamily="49" charset="-122"/>
              <a:ea typeface="楷体_GB2312" pitchFamily="49" charset="-122"/>
              <a:cs typeface="楷体_GB2312"/>
            </a:endParaRPr>
          </a:p>
        </p:txBody>
      </p:sp>
      <p:graphicFrame>
        <p:nvGraphicFramePr>
          <p:cNvPr id="6" name="内容占位符 3"/>
          <p:cNvGraphicFramePr>
            <a:graphicFrameLocks noGrp="1"/>
          </p:cNvGraphicFramePr>
          <p:nvPr>
            <p:ph idx="1"/>
          </p:nvPr>
        </p:nvGraphicFramePr>
        <p:xfrm>
          <a:off x="785786" y="2500305"/>
          <a:ext cx="7786713" cy="321471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Picture 2"/>
          <p:cNvPicPr>
            <a:picLocks noChangeAspect="1"/>
          </p:cNvPicPr>
          <p:nvPr/>
        </p:nvPicPr>
        <p:blipFill>
          <a:blip r:embed="rId1"/>
          <a:stretch>
            <a:fillRect/>
          </a:stretch>
        </p:blipFill>
        <p:spPr>
          <a:xfrm>
            <a:off x="0" y="-26987"/>
            <a:ext cx="9144000" cy="6858000"/>
          </a:xfrm>
          <a:prstGeom prst="rect">
            <a:avLst/>
          </a:prstGeom>
          <a:noFill/>
          <a:ln w="9525">
            <a:noFill/>
          </a:ln>
        </p:spPr>
      </p:pic>
      <p:sp>
        <p:nvSpPr>
          <p:cNvPr id="4" name="矩形 3"/>
          <p:cNvSpPr/>
          <p:nvPr/>
        </p:nvSpPr>
        <p:spPr>
          <a:xfrm>
            <a:off x="4429125" y="4357688"/>
            <a:ext cx="714375" cy="1928813"/>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5" name="矩形 4"/>
          <p:cNvSpPr/>
          <p:nvPr/>
        </p:nvSpPr>
        <p:spPr>
          <a:xfrm>
            <a:off x="1714500" y="1571625"/>
            <a:ext cx="3071813" cy="571500"/>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6" name="圆角矩形标注 5"/>
          <p:cNvSpPr/>
          <p:nvPr/>
        </p:nvSpPr>
        <p:spPr>
          <a:xfrm>
            <a:off x="5292725" y="5143500"/>
            <a:ext cx="2166938" cy="1071563"/>
          </a:xfrm>
          <a:prstGeom prst="wedgeRoundRectCallout">
            <a:avLst>
              <a:gd name="adj1" fmla="val -63032"/>
              <a:gd name="adj2" fmla="val 23288"/>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此处可调整每页显示产品的数量</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7" name="圆角矩形标注 6"/>
          <p:cNvSpPr/>
          <p:nvPr/>
        </p:nvSpPr>
        <p:spPr>
          <a:xfrm>
            <a:off x="5072063" y="1071563"/>
            <a:ext cx="1928813" cy="1071563"/>
          </a:xfrm>
          <a:prstGeom prst="wedgeRoundRectCallout">
            <a:avLst>
              <a:gd name="adj1" fmla="val -63032"/>
              <a:gd name="adj2" fmla="val 23288"/>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选择相关方式进行产品授权</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8" name="矩形 7"/>
          <p:cNvSpPr/>
          <p:nvPr/>
        </p:nvSpPr>
        <p:spPr>
          <a:xfrm>
            <a:off x="4443413" y="5689600"/>
            <a:ext cx="490538" cy="417513"/>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 name="矩形 3"/>
          <p:cNvSpPr/>
          <p:nvPr/>
        </p:nvSpPr>
        <p:spPr>
          <a:xfrm>
            <a:off x="2071688" y="3571875"/>
            <a:ext cx="428625" cy="2214563"/>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5" name="矩形 4"/>
          <p:cNvSpPr/>
          <p:nvPr/>
        </p:nvSpPr>
        <p:spPr>
          <a:xfrm>
            <a:off x="6858000" y="6143625"/>
            <a:ext cx="785813" cy="500063"/>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6" name="圆角矩形标注 5"/>
          <p:cNvSpPr/>
          <p:nvPr/>
        </p:nvSpPr>
        <p:spPr>
          <a:xfrm>
            <a:off x="4572000" y="5572125"/>
            <a:ext cx="1928813" cy="1071563"/>
          </a:xfrm>
          <a:prstGeom prst="wedgeRoundRectCallout">
            <a:avLst>
              <a:gd name="adj1" fmla="val 69560"/>
              <a:gd name="adj2" fmla="val 23288"/>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完成勾选后点击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确定</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7" name="圆角矩形标注 6"/>
          <p:cNvSpPr/>
          <p:nvPr/>
        </p:nvSpPr>
        <p:spPr>
          <a:xfrm>
            <a:off x="1143000" y="3571875"/>
            <a:ext cx="642938" cy="2449513"/>
          </a:xfrm>
          <a:prstGeom prst="wedgeRoundRectCallout">
            <a:avLst>
              <a:gd name="adj1" fmla="val 88634"/>
              <a:gd name="adj2" fmla="val 17005"/>
              <a:gd name="adj3" fmla="val 16667"/>
            </a:avLst>
          </a:prstGeom>
        </p:spPr>
        <p:style>
          <a:lnRef idx="2">
            <a:schemeClr val="accent3"/>
          </a:lnRef>
          <a:fillRef idx="1">
            <a:schemeClr val="lt1"/>
          </a:fillRef>
          <a:effectRef idx="0">
            <a:schemeClr val="accent3"/>
          </a:effectRef>
          <a:fontRef idx="minor">
            <a:schemeClr val="dk1"/>
          </a:fontRef>
        </p:style>
        <p:txBody>
          <a:bodyPr vert="eaVert"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可先勾选待授权产品</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 name="矩形 3"/>
          <p:cNvSpPr/>
          <p:nvPr/>
        </p:nvSpPr>
        <p:spPr>
          <a:xfrm>
            <a:off x="6215063" y="6143625"/>
            <a:ext cx="928688" cy="500063"/>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5" name="圆角矩形标注 4"/>
          <p:cNvSpPr/>
          <p:nvPr/>
        </p:nvSpPr>
        <p:spPr>
          <a:xfrm>
            <a:off x="2857500" y="5143500"/>
            <a:ext cx="3071813" cy="1500188"/>
          </a:xfrm>
          <a:prstGeom prst="wedgeRoundRectCallout">
            <a:avLst>
              <a:gd name="adj1" fmla="val 57444"/>
              <a:gd name="adj2" fmla="val 28050"/>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如维护企业名下的所有有效产品都参加投标，可点击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全企业授权</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8" name="Picture 4"/>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1" name="矩形 10"/>
          <p:cNvSpPr/>
          <p:nvPr/>
        </p:nvSpPr>
        <p:spPr>
          <a:xfrm>
            <a:off x="428625" y="1785938"/>
            <a:ext cx="2000250" cy="500063"/>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12" name="圆角矩形标注 11"/>
          <p:cNvSpPr/>
          <p:nvPr/>
        </p:nvSpPr>
        <p:spPr>
          <a:xfrm>
            <a:off x="571500" y="357188"/>
            <a:ext cx="2714625" cy="1071563"/>
          </a:xfrm>
          <a:prstGeom prst="wedgeRoundRectCallout">
            <a:avLst>
              <a:gd name="adj1" fmla="val -18822"/>
              <a:gd name="adj2" fmla="val 79288"/>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授权成功的产品可在已授权列表中查看</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13" name="矩形 12"/>
          <p:cNvSpPr/>
          <p:nvPr/>
        </p:nvSpPr>
        <p:spPr>
          <a:xfrm>
            <a:off x="714375" y="3500438"/>
            <a:ext cx="428625" cy="1571625"/>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14" name="圆角矩形标注 13"/>
          <p:cNvSpPr/>
          <p:nvPr/>
        </p:nvSpPr>
        <p:spPr>
          <a:xfrm>
            <a:off x="4427538" y="5429250"/>
            <a:ext cx="3359150" cy="1071563"/>
          </a:xfrm>
          <a:prstGeom prst="wedgeRoundRectCallout">
            <a:avLst>
              <a:gd name="adj1" fmla="val 67085"/>
              <a:gd name="adj2" fmla="val -27377"/>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勾选授权错误的产品后，点击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删除</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即可批量删除</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15" name="矩形 14"/>
          <p:cNvSpPr/>
          <p:nvPr/>
        </p:nvSpPr>
        <p:spPr>
          <a:xfrm>
            <a:off x="8143875" y="3500438"/>
            <a:ext cx="500063" cy="1571625"/>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16" name="圆角矩形标注 15"/>
          <p:cNvSpPr/>
          <p:nvPr/>
        </p:nvSpPr>
        <p:spPr>
          <a:xfrm>
            <a:off x="2268538" y="2571750"/>
            <a:ext cx="4446588" cy="1500188"/>
          </a:xfrm>
          <a:prstGeom prst="wedgeRoundRectCallout">
            <a:avLst>
              <a:gd name="adj1" fmla="val 56934"/>
              <a:gd name="adj2" fmla="val 27479"/>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未生成商品的产品在“生成商品”列状态为</a:t>
            </a:r>
            <a:r>
              <a:rPr kumimoji="0" lang="en-US" altLang="en-US"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否</a:t>
            </a:r>
            <a:r>
              <a:rPr kumimoji="0" lang="en-US" altLang="en-US"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（可删除）；已生成商品的产品状态为</a:t>
            </a:r>
            <a:r>
              <a:rPr kumimoji="0" lang="en-US" altLang="en-US"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是</a:t>
            </a:r>
            <a:r>
              <a:rPr kumimoji="0" lang="en-US" altLang="en-US"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（不可以删除）</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17" name="矩形 16"/>
          <p:cNvSpPr/>
          <p:nvPr/>
        </p:nvSpPr>
        <p:spPr>
          <a:xfrm>
            <a:off x="7072313" y="3500438"/>
            <a:ext cx="571500" cy="1571625"/>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18" name="矩形 17"/>
          <p:cNvSpPr/>
          <p:nvPr/>
        </p:nvSpPr>
        <p:spPr>
          <a:xfrm>
            <a:off x="8143875" y="5429250"/>
            <a:ext cx="571500" cy="500063"/>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19" name="圆角矩形标注 18"/>
          <p:cNvSpPr/>
          <p:nvPr/>
        </p:nvSpPr>
        <p:spPr>
          <a:xfrm>
            <a:off x="6715125" y="1341438"/>
            <a:ext cx="2320925" cy="1801813"/>
          </a:xfrm>
          <a:prstGeom prst="wedgeRoundRectCallout">
            <a:avLst>
              <a:gd name="adj1" fmla="val 23396"/>
              <a:gd name="adj2" fmla="val 81955"/>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操作</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列下的“</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”，可以逐条删除授权错误的产品</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20" name="圆角矩形标注 19"/>
          <p:cNvSpPr/>
          <p:nvPr/>
        </p:nvSpPr>
        <p:spPr>
          <a:xfrm>
            <a:off x="-36512" y="2295525"/>
            <a:ext cx="642938" cy="3321050"/>
          </a:xfrm>
          <a:prstGeom prst="wedgeRoundRectCallout">
            <a:avLst>
              <a:gd name="adj1" fmla="val 88634"/>
              <a:gd name="adj2" fmla="val 17005"/>
              <a:gd name="adj3" fmla="val 16667"/>
            </a:avLst>
          </a:prstGeom>
        </p:spPr>
        <p:style>
          <a:lnRef idx="2">
            <a:schemeClr val="accent3"/>
          </a:lnRef>
          <a:fillRef idx="1">
            <a:schemeClr val="lt1"/>
          </a:fillRef>
          <a:effectRef idx="0">
            <a:schemeClr val="accent3"/>
          </a:effectRef>
          <a:fontRef idx="minor">
            <a:schemeClr val="dk1"/>
          </a:fontRef>
        </p:style>
        <p:txBody>
          <a:bodyPr vert="eaVert"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可批量勾选授权错误的产品</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2" name="Picture 3"/>
          <p:cNvPicPr>
            <a:picLocks noChangeAspect="1"/>
          </p:cNvPicPr>
          <p:nvPr/>
        </p:nvPicPr>
        <p:blipFill>
          <a:blip r:embed="rId1"/>
          <a:stretch>
            <a:fillRect/>
          </a:stretch>
        </p:blipFill>
        <p:spPr>
          <a:xfrm>
            <a:off x="0" y="-15875"/>
            <a:ext cx="9144000" cy="6858000"/>
          </a:xfrm>
          <a:prstGeom prst="rect">
            <a:avLst/>
          </a:prstGeom>
          <a:noFill/>
          <a:ln w="9525">
            <a:noFill/>
          </a:ln>
        </p:spPr>
      </p:pic>
      <p:sp>
        <p:nvSpPr>
          <p:cNvPr id="4" name="矩形 3"/>
          <p:cNvSpPr/>
          <p:nvPr/>
        </p:nvSpPr>
        <p:spPr>
          <a:xfrm>
            <a:off x="1571625" y="2143125"/>
            <a:ext cx="5857875" cy="428625"/>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5" name="圆角矩形标注 4"/>
          <p:cNvSpPr/>
          <p:nvPr/>
        </p:nvSpPr>
        <p:spPr>
          <a:xfrm>
            <a:off x="1763713" y="3000375"/>
            <a:ext cx="5594350" cy="2300288"/>
          </a:xfrm>
          <a:prstGeom prst="wedgeRoundRectCallout">
            <a:avLst>
              <a:gd name="adj1" fmla="val 20362"/>
              <a:gd name="adj2" fmla="val -77073"/>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如需补充产品授权，可再次点击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新增</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，然后点击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，便可再次进入新增界面（已匹配过的投标机构信息会保存在项目授权用户列表中），继续勾选未授权的产品，最后点击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确定</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即可给此投标机构添加授权产品。</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6" name="矩形 5"/>
          <p:cNvSpPr/>
          <p:nvPr/>
        </p:nvSpPr>
        <p:spPr>
          <a:xfrm>
            <a:off x="6942138" y="2182813"/>
            <a:ext cx="481013" cy="349250"/>
          </a:xfrm>
          <a:prstGeom prst="rect">
            <a:avLst/>
          </a:prstGeom>
          <a:noFill/>
          <a:ln w="57150">
            <a:solidFill>
              <a:srgbClr val="FF0000"/>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7" name="矩形 6"/>
          <p:cNvSpPr/>
          <p:nvPr/>
        </p:nvSpPr>
        <p:spPr>
          <a:xfrm>
            <a:off x="7667625" y="5445125"/>
            <a:ext cx="539750" cy="428625"/>
          </a:xfrm>
          <a:prstGeom prst="rect">
            <a:avLst/>
          </a:prstGeom>
          <a:noFill/>
          <a:ln w="57150">
            <a:solidFill>
              <a:srgbClr val="FF0000"/>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标题 1"/>
          <p:cNvSpPr>
            <a:spLocks noGrp="1"/>
          </p:cNvSpPr>
          <p:nvPr>
            <p:ph type="title"/>
          </p:nvPr>
        </p:nvSpPr>
        <p:spPr>
          <a:xfrm>
            <a:off x="1357313" y="617538"/>
            <a:ext cx="7358062" cy="1143000"/>
          </a:xfrm>
          <a:ln/>
        </p:spPr>
        <p:txBody>
          <a:bodyPr vert="horz" wrap="square" lIns="91440" tIns="45720" rIns="91440" bIns="45720" anchor="ctr"/>
          <a:p>
            <a:pPr/>
            <a:r>
              <a:rPr kumimoji="1" lang="zh-CN" altLang="en-US" dirty="0">
                <a:latin typeface="楷体_GB2312" pitchFamily="49" charset="-122"/>
                <a:ea typeface="楷体_GB2312" pitchFamily="49" charset="-122"/>
                <a:cs typeface="楷体_GB2312"/>
              </a:rPr>
              <a:t>网上产品申报，制作汇总表</a:t>
            </a:r>
            <a:endParaRPr kumimoji="1" lang="zh-CN" altLang="en-US" dirty="0">
              <a:latin typeface="楷体_GB2312" pitchFamily="49" charset="-122"/>
              <a:ea typeface="楷体_GB2312" pitchFamily="49" charset="-122"/>
              <a:cs typeface="楷体_GB2312"/>
            </a:endParaRPr>
          </a:p>
        </p:txBody>
      </p:sp>
      <p:graphicFrame>
        <p:nvGraphicFramePr>
          <p:cNvPr id="8" name="内容占位符 3"/>
          <p:cNvGraphicFramePr>
            <a:graphicFrameLocks noGrp="1"/>
          </p:cNvGraphicFramePr>
          <p:nvPr>
            <p:ph idx="1"/>
          </p:nvPr>
        </p:nvGraphicFramePr>
        <p:xfrm>
          <a:off x="714348" y="2500306"/>
          <a:ext cx="7643837" cy="327501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图示 2"/>
          <p:cNvGraphicFramePr/>
          <p:nvPr/>
        </p:nvGraphicFramePr>
        <p:xfrm>
          <a:off x="3000364" y="857232"/>
          <a:ext cx="5072098" cy="521497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TextBox 4"/>
          <p:cNvSpPr txBox="1"/>
          <p:nvPr/>
        </p:nvSpPr>
        <p:spPr>
          <a:xfrm>
            <a:off x="857250" y="857250"/>
            <a:ext cx="1617663" cy="5214938"/>
          </a:xfrm>
          <a:prstGeom prst="roundRect">
            <a:avLst/>
          </a:prstGeom>
        </p:spPr>
        <p:style>
          <a:lnRef idx="2">
            <a:schemeClr val="accent3"/>
          </a:lnRef>
          <a:fillRef idx="1">
            <a:schemeClr val="lt1"/>
          </a:fillRef>
          <a:effectRef idx="0">
            <a:schemeClr val="accent3"/>
          </a:effectRef>
          <a:fontRef idx="minor">
            <a:schemeClr val="dk1"/>
          </a:fontRef>
        </p:style>
        <p:txBody>
          <a:bodyPr vert="eaVert"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dk1"/>
                </a:solidFill>
                <a:effectLst/>
                <a:uLnTx/>
                <a:uFillTx/>
                <a:latin typeface="+mn-ea"/>
                <a:ea typeface="+mn-ea"/>
                <a:cs typeface="+mn-cs"/>
              </a:rPr>
              <a:t>投标企业自行完成</a:t>
            </a:r>
            <a:endParaRPr kumimoji="0" lang="en-US" altLang="zh-CN" sz="3600" b="1" i="0" u="none" strike="noStrike" kern="1200" cap="none" spc="0" normalizeH="0" baseline="0" noProof="0" dirty="0">
              <a:ln>
                <a:noFill/>
              </a:ln>
              <a:solidFill>
                <a:schemeClr val="dk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100" b="1" i="0" u="none" strike="noStrike" kern="1200" cap="none" spc="0" normalizeH="0" baseline="0" noProof="0" dirty="0">
              <a:ln>
                <a:noFill/>
              </a:ln>
              <a:solidFill>
                <a:schemeClr val="dk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dk1"/>
                </a:solidFill>
                <a:effectLst/>
                <a:uLnTx/>
                <a:uFillTx/>
                <a:latin typeface="+mn-ea"/>
                <a:ea typeface="+mn-ea"/>
                <a:cs typeface="+mn-cs"/>
              </a:rPr>
              <a:t>项目数据管理</a:t>
            </a:r>
            <a:endParaRPr kumimoji="0" lang="en-US" altLang="zh-CN" sz="3600" b="1" i="0" u="none" strike="noStrike" kern="1200" cap="none" spc="0" normalizeH="0" baseline="0" noProof="0" dirty="0">
              <a:ln>
                <a:noFill/>
              </a:ln>
              <a:solidFill>
                <a:schemeClr val="dk1"/>
              </a:solidFill>
              <a:effectLst/>
              <a:uLnTx/>
              <a:uFillTx/>
              <a:latin typeface="+mn-ea"/>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标题 1"/>
          <p:cNvSpPr>
            <a:spLocks noGrp="1"/>
          </p:cNvSpPr>
          <p:nvPr>
            <p:ph type="title"/>
          </p:nvPr>
        </p:nvSpPr>
        <p:spPr>
          <a:xfrm>
            <a:off x="1357313" y="617538"/>
            <a:ext cx="7358062" cy="1143000"/>
          </a:xfrm>
          <a:ln/>
        </p:spPr>
        <p:txBody>
          <a:bodyPr vert="horz" wrap="square" lIns="91440" tIns="45720" rIns="91440" bIns="45720" anchor="ctr"/>
          <a:p>
            <a:pPr/>
            <a:r>
              <a:rPr kumimoji="1" lang="zh-CN" altLang="en-US" dirty="0">
                <a:latin typeface="楷体_GB2312" pitchFamily="49" charset="-122"/>
                <a:ea typeface="楷体_GB2312" pitchFamily="49" charset="-122"/>
                <a:cs typeface="楷体_GB2312"/>
              </a:rPr>
              <a:t>生成商品原则</a:t>
            </a:r>
            <a:endParaRPr kumimoji="1" lang="zh-CN" altLang="en-US" dirty="0">
              <a:latin typeface="楷体_GB2312" pitchFamily="49" charset="-122"/>
              <a:ea typeface="楷体_GB2312" pitchFamily="49" charset="-122"/>
              <a:cs typeface="楷体_GB2312"/>
            </a:endParaRPr>
          </a:p>
        </p:txBody>
      </p:sp>
      <p:sp>
        <p:nvSpPr>
          <p:cNvPr id="3" name="内容占位符 2"/>
          <p:cNvSpPr>
            <a:spLocks noGrp="1"/>
          </p:cNvSpPr>
          <p:nvPr>
            <p:ph idx="1"/>
          </p:nvPr>
        </p:nvSpPr>
        <p:spPr>
          <a:xfrm>
            <a:off x="428625" y="2643188"/>
            <a:ext cx="8001000" cy="3489325"/>
          </a:xfrm>
        </p:spPr>
        <p:txBody>
          <a:bodyPr vert="horz" wrap="square" lIns="91440" tIns="45720" rIns="91440" bIns="45720" numCol="1" anchor="t" anchorCtr="0" compatLnSpc="1"/>
          <a:lstStyle/>
          <a:p>
            <a:pPr marL="467995" marR="0" lvl="0" indent="-457200" algn="l" defTabSz="914400" rtl="0" eaLnBrk="0" fontAlgn="base" latinLnBrk="0" hangingPunct="0">
              <a:lnSpc>
                <a:spcPct val="150000"/>
              </a:lnSpc>
              <a:spcBef>
                <a:spcPts val="600"/>
              </a:spcBef>
              <a:spcAft>
                <a:spcPts val="600"/>
              </a:spcAft>
              <a:buClr>
                <a:schemeClr val="folHlink"/>
              </a:buClr>
              <a:buSzPct val="60000"/>
              <a:buFont typeface="Wingdings" panose="05000000000000000000" pitchFamily="2" charset="2"/>
              <a:buChar char="Ø"/>
              <a:defRPr/>
            </a:pPr>
            <a:r>
              <a:rPr kumimoji="1" lang="zh-CN" altLang="en-US" sz="1800" b="0" i="0" u="none" strike="noStrike" kern="0" cap="none" spc="0" normalizeH="0" baseline="0" noProof="0" dirty="0" smtClean="0">
                <a:ln>
                  <a:noFill/>
                </a:ln>
                <a:solidFill>
                  <a:schemeClr val="tx1"/>
                </a:solidFill>
                <a:effectLst/>
                <a:uLnTx/>
                <a:uFillTx/>
                <a:latin typeface="+mn-ea"/>
                <a:ea typeface="+mn-ea"/>
                <a:cs typeface="+mn-cs"/>
              </a:rPr>
              <a:t>维护企业、生产企业、注册证、品种目录、产品名称、最小计量单位、换算比、商标、是否一次性，共</a:t>
            </a:r>
            <a:r>
              <a:rPr kumimoji="1" lang="en-US" altLang="zh-CN" sz="1800" b="0" i="0" u="none" strike="noStrike" kern="0" cap="none" spc="0" normalizeH="0" baseline="0" noProof="0" dirty="0" smtClean="0">
                <a:ln>
                  <a:noFill/>
                </a:ln>
                <a:solidFill>
                  <a:schemeClr val="tx1"/>
                </a:solidFill>
                <a:effectLst/>
                <a:uLnTx/>
                <a:uFillTx/>
                <a:latin typeface="+mn-ea"/>
                <a:ea typeface="+mn-ea"/>
                <a:cs typeface="+mn-cs"/>
              </a:rPr>
              <a:t>9</a:t>
            </a:r>
            <a:r>
              <a:rPr kumimoji="1" lang="zh-CN" altLang="en-US" sz="1800" b="0" i="0" u="none" strike="noStrike" kern="0" cap="none" spc="0" normalizeH="0" baseline="0" noProof="0" dirty="0" smtClean="0">
                <a:ln>
                  <a:noFill/>
                </a:ln>
                <a:solidFill>
                  <a:schemeClr val="tx1"/>
                </a:solidFill>
                <a:effectLst/>
                <a:uLnTx/>
                <a:uFillTx/>
                <a:latin typeface="+mn-ea"/>
                <a:ea typeface="+mn-ea"/>
                <a:cs typeface="+mn-cs"/>
              </a:rPr>
              <a:t>个字段需完全一致才可生成商品。</a:t>
            </a:r>
            <a:endParaRPr kumimoji="1" lang="en-US" altLang="zh-CN" sz="1800" b="0" i="0" u="none" strike="noStrike" kern="0" cap="none" spc="0" normalizeH="0" baseline="0" noProof="0" dirty="0" smtClean="0">
              <a:ln>
                <a:noFill/>
              </a:ln>
              <a:solidFill>
                <a:schemeClr val="tx1"/>
              </a:solidFill>
              <a:effectLst/>
              <a:uLnTx/>
              <a:uFillTx/>
              <a:latin typeface="+mn-ea"/>
              <a:ea typeface="+mn-ea"/>
              <a:cs typeface="+mn-cs"/>
            </a:endParaRPr>
          </a:p>
          <a:p>
            <a:pPr marL="467995" marR="0" lvl="0" indent="-457200" algn="l" defTabSz="914400" rtl="0" eaLnBrk="0" fontAlgn="base" latinLnBrk="0" hangingPunct="0">
              <a:lnSpc>
                <a:spcPct val="150000"/>
              </a:lnSpc>
              <a:spcBef>
                <a:spcPts val="600"/>
              </a:spcBef>
              <a:spcAft>
                <a:spcPts val="600"/>
              </a:spcAft>
              <a:buClr>
                <a:schemeClr val="folHlink"/>
              </a:buClr>
              <a:buSzPct val="60000"/>
              <a:buFont typeface="Wingdings" panose="05000000000000000000" pitchFamily="2" charset="2"/>
              <a:buChar char="Ø"/>
              <a:defRPr/>
            </a:pPr>
            <a:r>
              <a:rPr kumimoji="1" lang="zh-CN" altLang="en-US" sz="1800" b="0" i="0" u="none" strike="noStrike" kern="0" cap="none" spc="0" normalizeH="0" baseline="0" noProof="0" dirty="0" smtClean="0">
                <a:ln>
                  <a:noFill/>
                </a:ln>
                <a:solidFill>
                  <a:schemeClr val="tx1"/>
                </a:solidFill>
                <a:effectLst/>
                <a:uLnTx/>
                <a:uFillTx/>
                <a:latin typeface="+mn-ea"/>
                <a:ea typeface="+mn-ea"/>
                <a:cs typeface="+mn-cs"/>
              </a:rPr>
              <a:t>已授权的单品规产品才可生成商品。</a:t>
            </a:r>
            <a:endParaRPr kumimoji="1" lang="en-US" altLang="zh-CN" sz="1800" b="0" i="0" u="none" strike="noStrike" kern="0" cap="none" spc="0" normalizeH="0" baseline="0" noProof="0" dirty="0" smtClean="0">
              <a:ln>
                <a:noFill/>
              </a:ln>
              <a:solidFill>
                <a:schemeClr val="tx1"/>
              </a:solidFill>
              <a:effectLst/>
              <a:uLnTx/>
              <a:uFillTx/>
              <a:latin typeface="+mn-ea"/>
              <a:ea typeface="+mn-ea"/>
              <a:cs typeface="+mn-cs"/>
            </a:endParaRPr>
          </a:p>
          <a:p>
            <a:pPr marL="467995" marR="0" lvl="0" indent="-457200" algn="l" defTabSz="914400" rtl="0" eaLnBrk="0" fontAlgn="base" latinLnBrk="0" hangingPunct="0">
              <a:lnSpc>
                <a:spcPct val="150000"/>
              </a:lnSpc>
              <a:spcBef>
                <a:spcPts val="600"/>
              </a:spcBef>
              <a:spcAft>
                <a:spcPts val="600"/>
              </a:spcAft>
              <a:buClr>
                <a:schemeClr val="folHlink"/>
              </a:buClr>
              <a:buSzPct val="60000"/>
              <a:buFont typeface="Wingdings" panose="05000000000000000000" pitchFamily="2" charset="2"/>
              <a:buChar char="Ø"/>
              <a:defRPr/>
            </a:pPr>
            <a:r>
              <a:rPr kumimoji="1" lang="zh-CN" altLang="en-US" sz="1800" b="1" i="0" u="none" strike="noStrike" kern="0" cap="none" spc="0" normalizeH="0" baseline="0" noProof="0" dirty="0" smtClean="0">
                <a:ln>
                  <a:noFill/>
                </a:ln>
                <a:solidFill>
                  <a:srgbClr val="FF0000"/>
                </a:solidFill>
                <a:effectLst/>
                <a:uLnTx/>
                <a:uFillTx/>
                <a:latin typeface="+mn-ea"/>
                <a:ea typeface="+mn-ea"/>
                <a:cs typeface="+mn-cs"/>
              </a:rPr>
              <a:t>供应商须将价格相同的单品规产品生成商品。切勿将价格不相同的多个单品规产品同时勾选生成商品，否则报价时无法分开报价。</a:t>
            </a:r>
            <a:endParaRPr kumimoji="1" lang="zh-CN" altLang="en-US" sz="1800" b="1" i="0" u="none" strike="noStrike" kern="0" cap="none" spc="0" normalizeH="0" baseline="0" noProof="0" dirty="0">
              <a:ln>
                <a:noFill/>
              </a:ln>
              <a:solidFill>
                <a:srgbClr val="FF0000"/>
              </a:solidFill>
              <a:effectLst/>
              <a:uLnTx/>
              <a:uFillTx/>
              <a:latin typeface="+mn-ea"/>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标题 1"/>
          <p:cNvSpPr>
            <a:spLocks noGrp="1"/>
          </p:cNvSpPr>
          <p:nvPr>
            <p:ph type="title"/>
          </p:nvPr>
        </p:nvSpPr>
        <p:spPr>
          <a:xfrm>
            <a:off x="1357313" y="617538"/>
            <a:ext cx="7358062" cy="1143000"/>
          </a:xfrm>
          <a:ln/>
        </p:spPr>
        <p:txBody>
          <a:bodyPr vert="horz" wrap="square" lIns="91440" tIns="45720" rIns="91440" bIns="45720" anchor="ctr"/>
          <a:p>
            <a:pPr/>
            <a:r>
              <a:rPr kumimoji="1" lang="zh-CN" altLang="en-US" dirty="0">
                <a:latin typeface="楷体_GB2312" pitchFamily="49" charset="-122"/>
                <a:ea typeface="楷体_GB2312" pitchFamily="49" charset="-122"/>
                <a:cs typeface="楷体_GB2312"/>
              </a:rPr>
              <a:t>生成组套商品</a:t>
            </a:r>
            <a:endParaRPr kumimoji="1" lang="zh-CN" altLang="en-US" dirty="0">
              <a:latin typeface="楷体_GB2312" pitchFamily="49" charset="-122"/>
              <a:ea typeface="楷体_GB2312" pitchFamily="49" charset="-122"/>
              <a:cs typeface="楷体_GB2312"/>
            </a:endParaRPr>
          </a:p>
        </p:txBody>
      </p:sp>
      <p:sp>
        <p:nvSpPr>
          <p:cNvPr id="3" name="内容占位符 2"/>
          <p:cNvSpPr>
            <a:spLocks noGrp="1"/>
          </p:cNvSpPr>
          <p:nvPr>
            <p:ph idx="1"/>
          </p:nvPr>
        </p:nvSpPr>
        <p:spPr>
          <a:xfrm>
            <a:off x="500063" y="2643188"/>
            <a:ext cx="8001000" cy="3560763"/>
          </a:xfrm>
        </p:spPr>
        <p:txBody>
          <a:bodyPr vert="horz" wrap="square" lIns="91440" tIns="45720" rIns="91440" bIns="45720" numCol="1" anchor="t" anchorCtr="0" compatLnSpc="1"/>
          <a:lstStyle/>
          <a:p>
            <a:pPr marL="539750" marR="0" lvl="0" indent="-457200" algn="l" defTabSz="914400" rtl="0" eaLnBrk="0" fontAlgn="base" latinLnBrk="0" hangingPunct="0">
              <a:lnSpc>
                <a:spcPct val="150000"/>
              </a:lnSpc>
              <a:spcBef>
                <a:spcPts val="600"/>
              </a:spcBef>
              <a:spcAft>
                <a:spcPts val="600"/>
              </a:spcAft>
              <a:buClr>
                <a:schemeClr val="folHlink"/>
              </a:buClr>
              <a:buSzPct val="60000"/>
              <a:buFont typeface="Wingdings" panose="05000000000000000000" pitchFamily="2" charset="2"/>
              <a:buChar char="Ø"/>
              <a:defRPr/>
            </a:pPr>
            <a:endParaRPr kumimoji="1" lang="en-US" altLang="zh-CN" sz="1800" b="0" i="0" u="none" strike="noStrike" kern="0" cap="none" spc="0" normalizeH="0" baseline="0" noProof="0" dirty="0" smtClean="0">
              <a:ln>
                <a:noFill/>
              </a:ln>
              <a:solidFill>
                <a:schemeClr val="tx1"/>
              </a:solidFill>
              <a:effectLst/>
              <a:uLnTx/>
              <a:uFillTx/>
              <a:latin typeface="+mn-ea"/>
              <a:ea typeface="+mn-ea"/>
              <a:cs typeface="+mn-cs"/>
            </a:endParaRPr>
          </a:p>
          <a:p>
            <a:pPr marL="539750" marR="0" lvl="0" indent="-457200" algn="l" defTabSz="914400" rtl="0" eaLnBrk="0" fontAlgn="base" latinLnBrk="0" hangingPunct="0">
              <a:lnSpc>
                <a:spcPct val="150000"/>
              </a:lnSpc>
              <a:spcBef>
                <a:spcPts val="600"/>
              </a:spcBef>
              <a:spcAft>
                <a:spcPts val="600"/>
              </a:spcAft>
              <a:buClr>
                <a:schemeClr val="folHlink"/>
              </a:buClr>
              <a:buSzPct val="60000"/>
              <a:buFont typeface="Wingdings" panose="05000000000000000000" pitchFamily="2" charset="2"/>
              <a:buChar char="Ø"/>
              <a:defRPr/>
            </a:pPr>
            <a:r>
              <a:rPr kumimoji="1" lang="zh-CN" altLang="en-US" sz="2000" b="0" i="0" u="none" strike="noStrike" kern="0" cap="none" spc="0" normalizeH="0" baseline="0" noProof="0" dirty="0" smtClean="0">
                <a:ln>
                  <a:noFill/>
                </a:ln>
                <a:solidFill>
                  <a:schemeClr val="tx1"/>
                </a:solidFill>
                <a:effectLst/>
                <a:uLnTx/>
                <a:uFillTx/>
                <a:latin typeface="+mn-ea"/>
                <a:ea typeface="+mn-ea"/>
                <a:cs typeface="+mn-cs"/>
              </a:rPr>
              <a:t>产品生成商品后，只需选择项目目录完成目录投放，就会直接生成组套商品。</a:t>
            </a:r>
            <a:endParaRPr kumimoji="1" lang="en-US" altLang="zh-CN" sz="2000" b="0" i="0" u="none" strike="noStrike" kern="0" cap="none" spc="0" normalizeH="0" baseline="0" noProof="0" dirty="0" smtClean="0">
              <a:ln>
                <a:noFill/>
              </a:ln>
              <a:solidFill>
                <a:schemeClr val="tx1"/>
              </a:solidFill>
              <a:effectLst/>
              <a:uLnTx/>
              <a:uFillTx/>
              <a:latin typeface="+mn-ea"/>
              <a:ea typeface="+mn-ea"/>
              <a:cs typeface="+mn-cs"/>
            </a:endParaRPr>
          </a:p>
          <a:p>
            <a:pPr marL="539750" marR="0" lvl="0" indent="-457200" algn="l" defTabSz="914400" rtl="0" eaLnBrk="0" fontAlgn="base" latinLnBrk="0" hangingPunct="0">
              <a:lnSpc>
                <a:spcPct val="150000"/>
              </a:lnSpc>
              <a:spcBef>
                <a:spcPts val="600"/>
              </a:spcBef>
              <a:spcAft>
                <a:spcPts val="600"/>
              </a:spcAft>
              <a:buClr>
                <a:schemeClr val="folHlink"/>
              </a:buClr>
              <a:buSzPct val="60000"/>
              <a:buFont typeface="Wingdings" panose="05000000000000000000" pitchFamily="2" charset="2"/>
              <a:buChar char="Ø"/>
              <a:defRPr/>
            </a:pPr>
            <a:endParaRPr kumimoji="1" lang="en-US" altLang="zh-CN" sz="1800" b="0" i="0" u="none" strike="noStrike" kern="0" cap="none" spc="0" normalizeH="0" baseline="0" noProof="0" dirty="0">
              <a:ln>
                <a:noFill/>
              </a:ln>
              <a:solidFill>
                <a:schemeClr val="tx1"/>
              </a:solidFill>
              <a:effectLst/>
              <a:uLnTx/>
              <a:uFillTx/>
              <a:latin typeface="+mn-ea"/>
              <a:ea typeface="+mn-ea"/>
              <a:cs typeface="+mn-cs"/>
            </a:endParaRPr>
          </a:p>
          <a:p>
            <a:pPr marL="539750" marR="0" lvl="0" indent="-457200" algn="l" defTabSz="914400" rtl="0" eaLnBrk="0" fontAlgn="base" latinLnBrk="0" hangingPunct="0">
              <a:lnSpc>
                <a:spcPct val="150000"/>
              </a:lnSpc>
              <a:spcBef>
                <a:spcPts val="600"/>
              </a:spcBef>
              <a:spcAft>
                <a:spcPts val="600"/>
              </a:spcAft>
              <a:buClr>
                <a:schemeClr val="folHlink"/>
              </a:buClr>
              <a:buSzPct val="60000"/>
              <a:buFont typeface="Wingdings" panose="05000000000000000000" pitchFamily="2" charset="2"/>
              <a:buChar char="Ø"/>
              <a:defRPr/>
            </a:pPr>
            <a:endParaRPr kumimoji="1" lang="zh-CN" altLang="en-US" sz="1800" b="0" i="0" u="none" strike="noStrike" kern="0" cap="none" spc="0" normalizeH="0" baseline="0" noProof="0" dirty="0">
              <a:ln>
                <a:noFill/>
              </a:ln>
              <a:solidFill>
                <a:schemeClr val="tx1"/>
              </a:solidFill>
              <a:effectLst/>
              <a:uLnTx/>
              <a:uFillTx/>
              <a:latin typeface="+mn-ea"/>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2"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 name="圆角矩形标注 3"/>
          <p:cNvSpPr/>
          <p:nvPr/>
        </p:nvSpPr>
        <p:spPr>
          <a:xfrm>
            <a:off x="2195513" y="1643063"/>
            <a:ext cx="2805113" cy="1354138"/>
          </a:xfrm>
          <a:prstGeom prst="wedgeRoundRectCallout">
            <a:avLst>
              <a:gd name="adj1" fmla="val 58634"/>
              <a:gd name="adj2" fmla="val -29506"/>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项目管理</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下的</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项目数据管理</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，进入项目选择页面</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5" name="矩形 4"/>
          <p:cNvSpPr/>
          <p:nvPr/>
        </p:nvSpPr>
        <p:spPr>
          <a:xfrm>
            <a:off x="5286375" y="1571625"/>
            <a:ext cx="1071563" cy="357188"/>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4"/>
          <p:cNvPicPr>
            <a:picLocks noChangeAspect="1"/>
          </p:cNvPicPr>
          <p:nvPr/>
        </p:nvPicPr>
        <p:blipFill>
          <a:blip r:embed="rId1"/>
          <a:stretch>
            <a:fillRect/>
          </a:stretch>
        </p:blipFill>
        <p:spPr>
          <a:xfrm>
            <a:off x="0" y="44450"/>
            <a:ext cx="9094788" cy="5434013"/>
          </a:xfrm>
          <a:prstGeom prst="rect">
            <a:avLst/>
          </a:prstGeom>
          <a:noFill/>
          <a:ln w="9525">
            <a:noFill/>
          </a:ln>
        </p:spPr>
      </p:pic>
      <p:sp>
        <p:nvSpPr>
          <p:cNvPr id="10243" name="圆角矩形标注 2"/>
          <p:cNvSpPr/>
          <p:nvPr/>
        </p:nvSpPr>
        <p:spPr>
          <a:xfrm>
            <a:off x="2406650" y="5949950"/>
            <a:ext cx="4714875" cy="500063"/>
          </a:xfrm>
          <a:prstGeom prst="wedgeRoundRectCallout">
            <a:avLst>
              <a:gd name="adj1" fmla="val -26380"/>
              <a:gd name="adj2" fmla="val -143657"/>
              <a:gd name="adj3" fmla="val 16667"/>
            </a:avLst>
          </a:prstGeom>
          <a:solidFill>
            <a:schemeClr val="bg1"/>
          </a:solidFill>
          <a:ln w="31750" cap="flat" cmpd="sng">
            <a:solidFill>
              <a:srgbClr val="92D050"/>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algn="ctr" eaLnBrk="1" hangingPunct="1">
              <a:spcBef>
                <a:spcPct val="0"/>
              </a:spcBef>
              <a:buClrTx/>
              <a:buSzPct val="100000"/>
              <a:buNone/>
            </a:pPr>
            <a:r>
              <a:rPr lang="zh-CN" altLang="en-US" sz="1800" b="1" dirty="0">
                <a:solidFill>
                  <a:srgbClr val="FF0000"/>
                </a:solidFill>
                <a:latin typeface="Arial" panose="020B0604020202020204" pitchFamily="34" charset="0"/>
              </a:rPr>
              <a:t>点击</a:t>
            </a:r>
            <a:r>
              <a:rPr lang="en-US" altLang="zh-CN" sz="1800" b="1" dirty="0">
                <a:solidFill>
                  <a:srgbClr val="FF0000"/>
                </a:solidFill>
                <a:latin typeface="Arial" panose="020B0604020202020204" pitchFamily="34" charset="0"/>
              </a:rPr>
              <a:t>【2017</a:t>
            </a:r>
            <a:r>
              <a:rPr lang="zh-CN" altLang="en-US" sz="1800" b="1" dirty="0">
                <a:solidFill>
                  <a:srgbClr val="FF0000"/>
                </a:solidFill>
                <a:latin typeface="Arial" panose="020B0604020202020204" pitchFamily="34" charset="0"/>
              </a:rPr>
              <a:t>衡阳</a:t>
            </a:r>
            <a:r>
              <a:rPr lang="en-US" altLang="zh-CN" sz="1800" b="1" dirty="0">
                <a:solidFill>
                  <a:srgbClr val="FF0000"/>
                </a:solidFill>
                <a:latin typeface="Arial" panose="020B0604020202020204" pitchFamily="34" charset="0"/>
              </a:rPr>
              <a:t>—</a:t>
            </a:r>
            <a:r>
              <a:rPr lang="zh-CN" altLang="en-US" sz="1800" b="1" dirty="0">
                <a:solidFill>
                  <a:srgbClr val="FF0000"/>
                </a:solidFill>
                <a:latin typeface="Arial" panose="020B0604020202020204" pitchFamily="34" charset="0"/>
              </a:rPr>
              <a:t>耗材供应商 点击注册</a:t>
            </a:r>
            <a:r>
              <a:rPr lang="en-US" altLang="zh-CN" sz="1800" b="1" dirty="0">
                <a:solidFill>
                  <a:srgbClr val="FF0000"/>
                </a:solidFill>
                <a:latin typeface="Arial" panose="020B0604020202020204" pitchFamily="34" charset="0"/>
              </a:rPr>
              <a:t>】</a:t>
            </a:r>
            <a:endParaRPr lang="zh-CN" altLang="en-US" sz="18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106" name="Picture 7"/>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 name="矩形 3"/>
          <p:cNvSpPr/>
          <p:nvPr/>
        </p:nvSpPr>
        <p:spPr>
          <a:xfrm>
            <a:off x="827088" y="1500188"/>
            <a:ext cx="8137525" cy="285750"/>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5" name="矩形 4"/>
          <p:cNvSpPr/>
          <p:nvPr/>
        </p:nvSpPr>
        <p:spPr>
          <a:xfrm>
            <a:off x="7885113" y="2165350"/>
            <a:ext cx="684213" cy="301625"/>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6" name="圆角矩形标注 5"/>
          <p:cNvSpPr/>
          <p:nvPr/>
        </p:nvSpPr>
        <p:spPr>
          <a:xfrm>
            <a:off x="1763713" y="692150"/>
            <a:ext cx="2160588" cy="569913"/>
          </a:xfrm>
          <a:prstGeom prst="wedgeRoundRectCallout">
            <a:avLst>
              <a:gd name="adj1" fmla="val -48263"/>
              <a:gd name="adj2" fmla="val 105811"/>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先输入项目名称</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7" name="圆角矩形标注 6"/>
          <p:cNvSpPr/>
          <p:nvPr/>
        </p:nvSpPr>
        <p:spPr>
          <a:xfrm>
            <a:off x="5076825" y="2462213"/>
            <a:ext cx="2638425" cy="431800"/>
          </a:xfrm>
          <a:prstGeom prst="wedgeRoundRectCallout">
            <a:avLst>
              <a:gd name="adj1" fmla="val 59467"/>
              <a:gd name="adj2" fmla="val -42006"/>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最后点击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数据管理</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8" name="圆角矩形标注 7"/>
          <p:cNvSpPr/>
          <p:nvPr/>
        </p:nvSpPr>
        <p:spPr>
          <a:xfrm>
            <a:off x="6804025" y="692150"/>
            <a:ext cx="2000250" cy="569913"/>
          </a:xfrm>
          <a:prstGeom prst="wedgeRoundRectCallout">
            <a:avLst>
              <a:gd name="adj1" fmla="val 43723"/>
              <a:gd name="adj2" fmla="val 101889"/>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再点击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查询</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30"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 name="矩形 4"/>
          <p:cNvSpPr/>
          <p:nvPr/>
        </p:nvSpPr>
        <p:spPr>
          <a:xfrm>
            <a:off x="500063" y="1785938"/>
            <a:ext cx="1285875" cy="571500"/>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6" name="圆角矩形标注 5"/>
          <p:cNvSpPr/>
          <p:nvPr/>
        </p:nvSpPr>
        <p:spPr>
          <a:xfrm>
            <a:off x="2071688" y="785813"/>
            <a:ext cx="4660900" cy="1071563"/>
          </a:xfrm>
          <a:prstGeom prst="wedgeRoundRectCallout">
            <a:avLst>
              <a:gd name="adj1" fmla="val -60981"/>
              <a:gd name="adj2" fmla="val 49954"/>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可选择“注册证列表”或“品规产品列表”的方式来完成产品生成商品的操作</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4"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 name="矩形 5"/>
          <p:cNvSpPr/>
          <p:nvPr/>
        </p:nvSpPr>
        <p:spPr>
          <a:xfrm>
            <a:off x="714375" y="1643063"/>
            <a:ext cx="642938" cy="357188"/>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8" name="矩形 7"/>
          <p:cNvSpPr/>
          <p:nvPr/>
        </p:nvSpPr>
        <p:spPr>
          <a:xfrm>
            <a:off x="6786563" y="3500438"/>
            <a:ext cx="785813" cy="428625"/>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9" name="圆角矩形标注 8"/>
          <p:cNvSpPr/>
          <p:nvPr/>
        </p:nvSpPr>
        <p:spPr>
          <a:xfrm>
            <a:off x="1643063" y="3284538"/>
            <a:ext cx="5233988" cy="1296988"/>
          </a:xfrm>
          <a:custGeom>
            <a:avLst/>
            <a:gdLst>
              <a:gd name="connsiteX0" fmla="*/ 0 w 2648323"/>
              <a:gd name="connsiteY0" fmla="*/ 204027 h 1224137"/>
              <a:gd name="connsiteX1" fmla="*/ 204027 w 2648323"/>
              <a:gd name="connsiteY1" fmla="*/ 0 h 1224137"/>
              <a:gd name="connsiteX2" fmla="*/ 1544855 w 2648323"/>
              <a:gd name="connsiteY2" fmla="*/ 0 h 1224137"/>
              <a:gd name="connsiteX3" fmla="*/ 1544855 w 2648323"/>
              <a:gd name="connsiteY3" fmla="*/ 0 h 1224137"/>
              <a:gd name="connsiteX4" fmla="*/ 2206936 w 2648323"/>
              <a:gd name="connsiteY4" fmla="*/ 0 h 1224137"/>
              <a:gd name="connsiteX5" fmla="*/ 2444296 w 2648323"/>
              <a:gd name="connsiteY5" fmla="*/ 0 h 1224137"/>
              <a:gd name="connsiteX6" fmla="*/ 2648323 w 2648323"/>
              <a:gd name="connsiteY6" fmla="*/ 204027 h 1224137"/>
              <a:gd name="connsiteX7" fmla="*/ 2648323 w 2648323"/>
              <a:gd name="connsiteY7" fmla="*/ 714080 h 1224137"/>
              <a:gd name="connsiteX8" fmla="*/ 3016069 w 2648323"/>
              <a:gd name="connsiteY8" fmla="*/ 727125 h 1224137"/>
              <a:gd name="connsiteX9" fmla="*/ 2648323 w 2648323"/>
              <a:gd name="connsiteY9" fmla="*/ 1020114 h 1224137"/>
              <a:gd name="connsiteX10" fmla="*/ 2648323 w 2648323"/>
              <a:gd name="connsiteY10" fmla="*/ 1020110 h 1224137"/>
              <a:gd name="connsiteX11" fmla="*/ 2444296 w 2648323"/>
              <a:gd name="connsiteY11" fmla="*/ 1224137 h 1224137"/>
              <a:gd name="connsiteX12" fmla="*/ 2206936 w 2648323"/>
              <a:gd name="connsiteY12" fmla="*/ 1224137 h 1224137"/>
              <a:gd name="connsiteX13" fmla="*/ 1544855 w 2648323"/>
              <a:gd name="connsiteY13" fmla="*/ 1224137 h 1224137"/>
              <a:gd name="connsiteX14" fmla="*/ 1544855 w 2648323"/>
              <a:gd name="connsiteY14" fmla="*/ 1224137 h 1224137"/>
              <a:gd name="connsiteX15" fmla="*/ 204027 w 2648323"/>
              <a:gd name="connsiteY15" fmla="*/ 1224137 h 1224137"/>
              <a:gd name="connsiteX16" fmla="*/ 0 w 2648323"/>
              <a:gd name="connsiteY16" fmla="*/ 1020110 h 1224137"/>
              <a:gd name="connsiteX17" fmla="*/ 0 w 2648323"/>
              <a:gd name="connsiteY17" fmla="*/ 1020114 h 1224137"/>
              <a:gd name="connsiteX18" fmla="*/ 0 w 2648323"/>
              <a:gd name="connsiteY18" fmla="*/ 714080 h 1224137"/>
              <a:gd name="connsiteX19" fmla="*/ 0 w 2648323"/>
              <a:gd name="connsiteY19" fmla="*/ 714080 h 1224137"/>
              <a:gd name="connsiteX20" fmla="*/ 0 w 2648323"/>
              <a:gd name="connsiteY20" fmla="*/ 204027 h 1224137"/>
              <a:gd name="connsiteX0-1" fmla="*/ 2341756 w 5357825"/>
              <a:gd name="connsiteY0-2" fmla="*/ 204027 h 1388104"/>
              <a:gd name="connsiteX1-3" fmla="*/ 2545783 w 5357825"/>
              <a:gd name="connsiteY1-4" fmla="*/ 0 h 1388104"/>
              <a:gd name="connsiteX2-5" fmla="*/ 3886611 w 5357825"/>
              <a:gd name="connsiteY2-6" fmla="*/ 0 h 1388104"/>
              <a:gd name="connsiteX3-7" fmla="*/ 3886611 w 5357825"/>
              <a:gd name="connsiteY3-8" fmla="*/ 0 h 1388104"/>
              <a:gd name="connsiteX4-9" fmla="*/ 4548692 w 5357825"/>
              <a:gd name="connsiteY4-10" fmla="*/ 0 h 1388104"/>
              <a:gd name="connsiteX5-11" fmla="*/ 4786052 w 5357825"/>
              <a:gd name="connsiteY5-12" fmla="*/ 0 h 1388104"/>
              <a:gd name="connsiteX6-13" fmla="*/ 4990079 w 5357825"/>
              <a:gd name="connsiteY6-14" fmla="*/ 204027 h 1388104"/>
              <a:gd name="connsiteX7-15" fmla="*/ 4990079 w 5357825"/>
              <a:gd name="connsiteY7-16" fmla="*/ 714080 h 1388104"/>
              <a:gd name="connsiteX8-17" fmla="*/ 5357825 w 5357825"/>
              <a:gd name="connsiteY8-18" fmla="*/ 727125 h 1388104"/>
              <a:gd name="connsiteX9-19" fmla="*/ 4990079 w 5357825"/>
              <a:gd name="connsiteY9-20" fmla="*/ 1020114 h 1388104"/>
              <a:gd name="connsiteX10-21" fmla="*/ 4990079 w 5357825"/>
              <a:gd name="connsiteY10-22" fmla="*/ 1020110 h 1388104"/>
              <a:gd name="connsiteX11-23" fmla="*/ 4786052 w 5357825"/>
              <a:gd name="connsiteY11-24" fmla="*/ 1224137 h 1388104"/>
              <a:gd name="connsiteX12-25" fmla="*/ 4548692 w 5357825"/>
              <a:gd name="connsiteY12-26" fmla="*/ 1224137 h 1388104"/>
              <a:gd name="connsiteX13-27" fmla="*/ 3886611 w 5357825"/>
              <a:gd name="connsiteY13-28" fmla="*/ 1224137 h 1388104"/>
              <a:gd name="connsiteX14-29" fmla="*/ 3886611 w 5357825"/>
              <a:gd name="connsiteY14-30" fmla="*/ 1224137 h 1388104"/>
              <a:gd name="connsiteX15-31" fmla="*/ 2545783 w 5357825"/>
              <a:gd name="connsiteY15-32" fmla="*/ 1224137 h 1388104"/>
              <a:gd name="connsiteX16-33" fmla="*/ 2341756 w 5357825"/>
              <a:gd name="connsiteY16-34" fmla="*/ 1020110 h 1388104"/>
              <a:gd name="connsiteX17-35" fmla="*/ 0 w 5357825"/>
              <a:gd name="connsiteY17-36" fmla="*/ 1388104 h 1388104"/>
              <a:gd name="connsiteX18-37" fmla="*/ 2341756 w 5357825"/>
              <a:gd name="connsiteY18-38" fmla="*/ 714080 h 1388104"/>
              <a:gd name="connsiteX19-39" fmla="*/ 2341756 w 5357825"/>
              <a:gd name="connsiteY19-40" fmla="*/ 714080 h 1388104"/>
              <a:gd name="connsiteX20-41" fmla="*/ 2341756 w 5357825"/>
              <a:gd name="connsiteY20-42" fmla="*/ 204027 h 13881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5357825" h="1388104">
                <a:moveTo>
                  <a:pt x="2341756" y="204027"/>
                </a:moveTo>
                <a:cubicBezTo>
                  <a:pt x="2341756" y="91346"/>
                  <a:pt x="2433102" y="0"/>
                  <a:pt x="2545783" y="0"/>
                </a:cubicBezTo>
                <a:lnTo>
                  <a:pt x="3886611" y="0"/>
                </a:lnTo>
                <a:lnTo>
                  <a:pt x="3886611" y="0"/>
                </a:lnTo>
                <a:lnTo>
                  <a:pt x="4548692" y="0"/>
                </a:lnTo>
                <a:lnTo>
                  <a:pt x="4786052" y="0"/>
                </a:lnTo>
                <a:cubicBezTo>
                  <a:pt x="4898733" y="0"/>
                  <a:pt x="4990079" y="91346"/>
                  <a:pt x="4990079" y="204027"/>
                </a:cubicBezTo>
                <a:lnTo>
                  <a:pt x="4990079" y="714080"/>
                </a:lnTo>
                <a:lnTo>
                  <a:pt x="5357825" y="727125"/>
                </a:lnTo>
                <a:lnTo>
                  <a:pt x="4990079" y="1020114"/>
                </a:lnTo>
                <a:lnTo>
                  <a:pt x="4990079" y="1020110"/>
                </a:lnTo>
                <a:cubicBezTo>
                  <a:pt x="4990079" y="1132791"/>
                  <a:pt x="4898733" y="1224137"/>
                  <a:pt x="4786052" y="1224137"/>
                </a:cubicBezTo>
                <a:lnTo>
                  <a:pt x="4548692" y="1224137"/>
                </a:lnTo>
                <a:lnTo>
                  <a:pt x="3886611" y="1224137"/>
                </a:lnTo>
                <a:lnTo>
                  <a:pt x="3886611" y="1224137"/>
                </a:lnTo>
                <a:lnTo>
                  <a:pt x="2545783" y="1224137"/>
                </a:lnTo>
                <a:cubicBezTo>
                  <a:pt x="2433102" y="1224137"/>
                  <a:pt x="2341756" y="1132791"/>
                  <a:pt x="2341756" y="1020110"/>
                </a:cubicBezTo>
                <a:lnTo>
                  <a:pt x="0" y="1388104"/>
                </a:lnTo>
                <a:lnTo>
                  <a:pt x="2341756" y="714080"/>
                </a:lnTo>
                <a:lnTo>
                  <a:pt x="2341756" y="714080"/>
                </a:lnTo>
                <a:lnTo>
                  <a:pt x="2341756" y="204027"/>
                </a:lnTo>
                <a:close/>
              </a:path>
            </a:pathLst>
          </a:custGeom>
        </p:spPr>
        <p:style>
          <a:lnRef idx="2">
            <a:schemeClr val="accent3"/>
          </a:lnRef>
          <a:fillRef idx="1">
            <a:schemeClr val="lt1"/>
          </a:fillRef>
          <a:effectRef idx="0">
            <a:schemeClr val="accent3"/>
          </a:effectRef>
          <a:fontRef idx="minor">
            <a:schemeClr val="dk1"/>
          </a:fontRef>
        </p:style>
        <p:txBody>
          <a:bodyPr anchor="ct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                                        勾选完产品后，</a:t>
            </a:r>
            <a:endParaRPr kumimoji="0" lang="en-US" altLang="zh-CN" sz="2000" b="1" i="0" u="none" strike="noStrike" kern="1200" cap="none" spc="0" normalizeH="0" baseline="0" noProof="0" dirty="0">
              <a:ln>
                <a:noFill/>
              </a:ln>
              <a:solidFill>
                <a:srgbClr val="FF0000"/>
              </a:solidFill>
              <a:effectLst/>
              <a:uLnTx/>
              <a:uFillTx/>
              <a:latin typeface="+mn-lt"/>
              <a:ea typeface="+mn-ea"/>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                                       </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选中生成商品</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10" name="矩形 9"/>
          <p:cNvSpPr/>
          <p:nvPr/>
        </p:nvSpPr>
        <p:spPr>
          <a:xfrm>
            <a:off x="1428750" y="4429125"/>
            <a:ext cx="428625" cy="928688"/>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13" name="矩形 12"/>
          <p:cNvSpPr/>
          <p:nvPr/>
        </p:nvSpPr>
        <p:spPr>
          <a:xfrm>
            <a:off x="785813" y="3571875"/>
            <a:ext cx="285750" cy="357188"/>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14" name="圆角矩形标注 13"/>
          <p:cNvSpPr/>
          <p:nvPr/>
        </p:nvSpPr>
        <p:spPr>
          <a:xfrm>
            <a:off x="814388" y="2020888"/>
            <a:ext cx="3214688" cy="1428750"/>
          </a:xfrm>
          <a:prstGeom prst="wedgeRoundRectCallout">
            <a:avLst>
              <a:gd name="adj1" fmla="val -45371"/>
              <a:gd name="adj2" fmla="val 64954"/>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点击注册证号前面的“▶”图标，便会显示此注册证号下的已授权产品</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11" name="圆角矩形标注 10"/>
          <p:cNvSpPr/>
          <p:nvPr/>
        </p:nvSpPr>
        <p:spPr>
          <a:xfrm>
            <a:off x="3021013" y="968375"/>
            <a:ext cx="3765550" cy="841375"/>
          </a:xfrm>
          <a:prstGeom prst="wedgeRoundRectCallout">
            <a:avLst>
              <a:gd name="adj1" fmla="val -93161"/>
              <a:gd name="adj2" fmla="val 31252"/>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通过“注册证列表”来完成生成商品的操作</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78"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 name="圆角矩形标注 3"/>
          <p:cNvSpPr/>
          <p:nvPr/>
        </p:nvSpPr>
        <p:spPr>
          <a:xfrm>
            <a:off x="5929313" y="4143375"/>
            <a:ext cx="2928938" cy="1571625"/>
          </a:xfrm>
          <a:prstGeom prst="wedgeRoundRectCallout">
            <a:avLst>
              <a:gd name="adj1" fmla="val 21945"/>
              <a:gd name="adj2" fmla="val -67712"/>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如同一注册证下产品满足生成商品原则，可点击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全选生成商品</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5" name="矩形 4"/>
          <p:cNvSpPr/>
          <p:nvPr/>
        </p:nvSpPr>
        <p:spPr>
          <a:xfrm>
            <a:off x="7643813" y="3429000"/>
            <a:ext cx="714375" cy="428625"/>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6" name="矩形 5"/>
          <p:cNvSpPr/>
          <p:nvPr/>
        </p:nvSpPr>
        <p:spPr>
          <a:xfrm>
            <a:off x="714375" y="1571625"/>
            <a:ext cx="642938" cy="357188"/>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50182" name="TextBox 1"/>
          <p:cNvSpPr txBox="1"/>
          <p:nvPr/>
        </p:nvSpPr>
        <p:spPr>
          <a:xfrm>
            <a:off x="1187450" y="6221413"/>
            <a:ext cx="7000875" cy="6461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None/>
            </a:pPr>
            <a:r>
              <a:rPr lang="zh-CN" altLang="en-US" sz="1800" b="1" dirty="0">
                <a:solidFill>
                  <a:srgbClr val="FF0000"/>
                </a:solidFill>
                <a:latin typeface="Arial" panose="020B0604020202020204" pitchFamily="34" charset="0"/>
              </a:rPr>
              <a:t>注意：价格不相同的多个单品规产品勿用</a:t>
            </a:r>
            <a:r>
              <a:rPr lang="en-US" altLang="zh-CN" sz="1800" b="1" dirty="0">
                <a:solidFill>
                  <a:srgbClr val="FF0000"/>
                </a:solidFill>
                <a:latin typeface="Arial" panose="020B0604020202020204" pitchFamily="34" charset="0"/>
              </a:rPr>
              <a:t>【</a:t>
            </a:r>
            <a:r>
              <a:rPr lang="zh-CN" altLang="en-US" sz="1800" b="1" dirty="0">
                <a:solidFill>
                  <a:srgbClr val="FF0000"/>
                </a:solidFill>
                <a:latin typeface="Arial" panose="020B0604020202020204" pitchFamily="34" charset="0"/>
              </a:rPr>
              <a:t>全选生成商品</a:t>
            </a:r>
            <a:r>
              <a:rPr lang="en-US" altLang="zh-CN" sz="1800" b="1" dirty="0">
                <a:solidFill>
                  <a:srgbClr val="FF0000"/>
                </a:solidFill>
                <a:latin typeface="Arial" panose="020B0604020202020204" pitchFamily="34" charset="0"/>
              </a:rPr>
              <a:t>】</a:t>
            </a:r>
            <a:r>
              <a:rPr lang="zh-CN" altLang="en-US" sz="1800" b="1" dirty="0">
                <a:solidFill>
                  <a:srgbClr val="FF0000"/>
                </a:solidFill>
                <a:latin typeface="Arial" panose="020B0604020202020204" pitchFamily="34" charset="0"/>
              </a:rPr>
              <a:t>，否则报价时无法分开报价</a:t>
            </a:r>
            <a:endParaRPr lang="zh-CN" altLang="en-US" sz="1800" b="1" dirty="0">
              <a:solidFill>
                <a:srgbClr val="FF0000"/>
              </a:solidFill>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2"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 name="圆角矩形标注 3"/>
          <p:cNvSpPr/>
          <p:nvPr/>
        </p:nvSpPr>
        <p:spPr>
          <a:xfrm>
            <a:off x="5500688" y="4286250"/>
            <a:ext cx="2071688" cy="1000125"/>
          </a:xfrm>
          <a:prstGeom prst="wedgeRoundRectCallout">
            <a:avLst>
              <a:gd name="adj1" fmla="val 62550"/>
              <a:gd name="adj2" fmla="val 16811"/>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先勾选产品，再点击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生成商品</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5" name="矩形 4"/>
          <p:cNvSpPr/>
          <p:nvPr/>
        </p:nvSpPr>
        <p:spPr>
          <a:xfrm>
            <a:off x="785813" y="3214688"/>
            <a:ext cx="428625" cy="1071563"/>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6" name="矩形 5"/>
          <p:cNvSpPr/>
          <p:nvPr/>
        </p:nvSpPr>
        <p:spPr>
          <a:xfrm>
            <a:off x="7858125" y="4643438"/>
            <a:ext cx="785813" cy="500063"/>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7" name="圆角矩形标注 6"/>
          <p:cNvSpPr/>
          <p:nvPr/>
        </p:nvSpPr>
        <p:spPr>
          <a:xfrm>
            <a:off x="6143625" y="1341438"/>
            <a:ext cx="3000375" cy="1873250"/>
          </a:xfrm>
          <a:prstGeom prst="wedgeRoundRectCallout">
            <a:avLst>
              <a:gd name="adj1" fmla="val -60037"/>
              <a:gd name="adj2" fmla="val 23525"/>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若所勾选的产品不满足生成商品原则，将无法生成商品，需重新选择。</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8" name="矩形 7"/>
          <p:cNvSpPr/>
          <p:nvPr/>
        </p:nvSpPr>
        <p:spPr>
          <a:xfrm>
            <a:off x="1143000" y="1857375"/>
            <a:ext cx="571500" cy="357188"/>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9" name="圆角矩形标注 8"/>
          <p:cNvSpPr/>
          <p:nvPr/>
        </p:nvSpPr>
        <p:spPr>
          <a:xfrm>
            <a:off x="2195513" y="1268413"/>
            <a:ext cx="3305175" cy="768350"/>
          </a:xfrm>
          <a:prstGeom prst="wedgeRoundRectCallout">
            <a:avLst>
              <a:gd name="adj1" fmla="val -63232"/>
              <a:gd name="adj2" fmla="val 41284"/>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如通过“品规产品列表”来完成生成商品的操作</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6"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 name="圆角矩形标注 3"/>
          <p:cNvSpPr/>
          <p:nvPr/>
        </p:nvSpPr>
        <p:spPr>
          <a:xfrm>
            <a:off x="5500688" y="4357688"/>
            <a:ext cx="2071688" cy="1000125"/>
          </a:xfrm>
          <a:prstGeom prst="wedgeRoundRectCallout">
            <a:avLst>
              <a:gd name="adj1" fmla="val 62550"/>
              <a:gd name="adj2" fmla="val 16811"/>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勾选产品后，点击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生成商品</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5" name="矩形 4"/>
          <p:cNvSpPr/>
          <p:nvPr/>
        </p:nvSpPr>
        <p:spPr>
          <a:xfrm>
            <a:off x="785813" y="3214688"/>
            <a:ext cx="428625" cy="1071563"/>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6" name="矩形 5"/>
          <p:cNvSpPr/>
          <p:nvPr/>
        </p:nvSpPr>
        <p:spPr>
          <a:xfrm>
            <a:off x="7858125" y="4643438"/>
            <a:ext cx="785813" cy="500063"/>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7" name="圆角矩形标注 6"/>
          <p:cNvSpPr/>
          <p:nvPr/>
        </p:nvSpPr>
        <p:spPr>
          <a:xfrm>
            <a:off x="5715000" y="2786063"/>
            <a:ext cx="1857375" cy="714375"/>
          </a:xfrm>
          <a:prstGeom prst="wedgeRoundRectCallout">
            <a:avLst>
              <a:gd name="adj1" fmla="val -92594"/>
              <a:gd name="adj2" fmla="val 24658"/>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确定</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8" name="矩形 7"/>
          <p:cNvSpPr/>
          <p:nvPr/>
        </p:nvSpPr>
        <p:spPr>
          <a:xfrm>
            <a:off x="1143000" y="1857375"/>
            <a:ext cx="571500" cy="357188"/>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9" name="圆角矩形标注 8"/>
          <p:cNvSpPr/>
          <p:nvPr/>
        </p:nvSpPr>
        <p:spPr>
          <a:xfrm>
            <a:off x="2195513" y="1268413"/>
            <a:ext cx="5662613" cy="588963"/>
          </a:xfrm>
          <a:prstGeom prst="wedgeRoundRectCallout">
            <a:avLst>
              <a:gd name="adj1" fmla="val -58721"/>
              <a:gd name="adj2" fmla="val 54360"/>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通过“品规产品列表”来完成生成商品的操作</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50" name="Picture 2"/>
          <p:cNvPicPr>
            <a:picLocks noChangeAspect="1"/>
          </p:cNvPicPr>
          <p:nvPr/>
        </p:nvPicPr>
        <p:blipFill>
          <a:blip r:embed="rId1"/>
          <a:stretch>
            <a:fillRect/>
          </a:stretch>
        </p:blipFill>
        <p:spPr>
          <a:xfrm>
            <a:off x="-23812" y="-11112"/>
            <a:ext cx="9144000" cy="6858000"/>
          </a:xfrm>
          <a:prstGeom prst="rect">
            <a:avLst/>
          </a:prstGeom>
          <a:noFill/>
          <a:ln w="9525">
            <a:noFill/>
          </a:ln>
        </p:spPr>
      </p:pic>
      <p:sp>
        <p:nvSpPr>
          <p:cNvPr id="4" name="矩形 3"/>
          <p:cNvSpPr/>
          <p:nvPr/>
        </p:nvSpPr>
        <p:spPr>
          <a:xfrm>
            <a:off x="7072313" y="3571875"/>
            <a:ext cx="500063" cy="428625"/>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6" name="矩形 5"/>
          <p:cNvSpPr/>
          <p:nvPr/>
        </p:nvSpPr>
        <p:spPr>
          <a:xfrm>
            <a:off x="7000875" y="6072188"/>
            <a:ext cx="642938" cy="500063"/>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7" name="圆角矩形标注 6"/>
          <p:cNvSpPr/>
          <p:nvPr/>
        </p:nvSpPr>
        <p:spPr>
          <a:xfrm>
            <a:off x="4500563" y="1643063"/>
            <a:ext cx="2357438" cy="1000125"/>
          </a:xfrm>
          <a:prstGeom prst="wedgeRoundRectCallout">
            <a:avLst>
              <a:gd name="adj1" fmla="val 24976"/>
              <a:gd name="adj2" fmla="val 71954"/>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填写相应的项目目录名称进行查询</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9" name="圆角矩形标注 8"/>
          <p:cNvSpPr/>
          <p:nvPr/>
        </p:nvSpPr>
        <p:spPr>
          <a:xfrm>
            <a:off x="6786563" y="5143500"/>
            <a:ext cx="1785938" cy="714375"/>
          </a:xfrm>
          <a:prstGeom prst="wedgeRoundRectCallout">
            <a:avLst>
              <a:gd name="adj1" fmla="val -22143"/>
              <a:gd name="adj2" fmla="val 73097"/>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保存</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10" name="圆角矩形标注 9"/>
          <p:cNvSpPr/>
          <p:nvPr/>
        </p:nvSpPr>
        <p:spPr>
          <a:xfrm>
            <a:off x="7143750" y="1857375"/>
            <a:ext cx="1785938" cy="1500188"/>
          </a:xfrm>
          <a:prstGeom prst="wedgeRoundRectCallout">
            <a:avLst>
              <a:gd name="adj1" fmla="val -29425"/>
              <a:gd name="adj2" fmla="val 65287"/>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选择正确的项目目录，点击勾选框</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11" name="矩形 10"/>
          <p:cNvSpPr/>
          <p:nvPr/>
        </p:nvSpPr>
        <p:spPr>
          <a:xfrm>
            <a:off x="4071938" y="2857500"/>
            <a:ext cx="2786063" cy="428625"/>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274"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 name="圆角矩形标注 2"/>
          <p:cNvSpPr/>
          <p:nvPr/>
        </p:nvSpPr>
        <p:spPr>
          <a:xfrm>
            <a:off x="5429250" y="2857500"/>
            <a:ext cx="2000250" cy="714375"/>
          </a:xfrm>
          <a:prstGeom prst="wedgeRoundRectCallout">
            <a:avLst>
              <a:gd name="adj1" fmla="val -60605"/>
              <a:gd name="adj2" fmla="val 15097"/>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确定</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298"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 name="矩形 3"/>
          <p:cNvSpPr/>
          <p:nvPr/>
        </p:nvSpPr>
        <p:spPr>
          <a:xfrm>
            <a:off x="2214563" y="1857375"/>
            <a:ext cx="714375" cy="357188"/>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5" name="圆角矩形标注 4"/>
          <p:cNvSpPr/>
          <p:nvPr/>
        </p:nvSpPr>
        <p:spPr>
          <a:xfrm>
            <a:off x="3214688" y="1214438"/>
            <a:ext cx="3214688" cy="1000125"/>
          </a:xfrm>
          <a:prstGeom prst="wedgeRoundRectCallout">
            <a:avLst>
              <a:gd name="adj1" fmla="val -58926"/>
              <a:gd name="adj2" fmla="val 30526"/>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在组套商品列表中可以查询到生成的组套商品信息</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6" name="圆角矩形标注 5"/>
          <p:cNvSpPr/>
          <p:nvPr/>
        </p:nvSpPr>
        <p:spPr>
          <a:xfrm>
            <a:off x="5508625" y="4786313"/>
            <a:ext cx="3635375" cy="1571625"/>
          </a:xfrm>
          <a:prstGeom prst="wedgeRoundRectCallout">
            <a:avLst>
              <a:gd name="adj1" fmla="val 26235"/>
              <a:gd name="adj2" fmla="val -71277"/>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若生成组套商品时出错，需先点击“       ”按键删除已生成的组套商品，再重新生成</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7" name="矩形 6"/>
          <p:cNvSpPr/>
          <p:nvPr/>
        </p:nvSpPr>
        <p:spPr>
          <a:xfrm>
            <a:off x="8143875" y="2571750"/>
            <a:ext cx="428625" cy="1857375"/>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pic>
        <p:nvPicPr>
          <p:cNvPr id="55303" name="Picture 8"/>
          <p:cNvPicPr>
            <a:picLocks noChangeAspect="1"/>
          </p:cNvPicPr>
          <p:nvPr/>
        </p:nvPicPr>
        <p:blipFill>
          <a:blip r:embed="rId2"/>
          <a:stretch>
            <a:fillRect/>
          </a:stretch>
        </p:blipFill>
        <p:spPr>
          <a:xfrm>
            <a:off x="6875463" y="5480050"/>
            <a:ext cx="188912" cy="242888"/>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标题 1"/>
          <p:cNvSpPr>
            <a:spLocks noGrp="1"/>
          </p:cNvSpPr>
          <p:nvPr>
            <p:ph type="title"/>
          </p:nvPr>
        </p:nvSpPr>
        <p:spPr>
          <a:xfrm>
            <a:off x="1357313" y="617538"/>
            <a:ext cx="7358062" cy="1143000"/>
          </a:xfrm>
          <a:ln/>
        </p:spPr>
        <p:txBody>
          <a:bodyPr vert="horz" wrap="square" lIns="91440" tIns="45720" rIns="91440" bIns="45720" anchor="ctr"/>
          <a:p>
            <a:pPr/>
            <a:r>
              <a:rPr kumimoji="1" lang="zh-CN" altLang="en-US" dirty="0">
                <a:latin typeface="楷体_GB2312" pitchFamily="49" charset="-122"/>
                <a:ea typeface="楷体_GB2312" pitchFamily="49" charset="-122"/>
                <a:cs typeface="楷体_GB2312"/>
              </a:rPr>
              <a:t>网上产品申报，制作汇总表</a:t>
            </a:r>
            <a:endParaRPr kumimoji="1" lang="zh-CN" altLang="en-US" dirty="0">
              <a:latin typeface="楷体_GB2312" pitchFamily="49" charset="-122"/>
              <a:ea typeface="楷体_GB2312" pitchFamily="49" charset="-122"/>
              <a:cs typeface="楷体_GB2312"/>
            </a:endParaRPr>
          </a:p>
        </p:txBody>
      </p:sp>
      <p:graphicFrame>
        <p:nvGraphicFramePr>
          <p:cNvPr id="8" name="内容占位符 3"/>
          <p:cNvGraphicFramePr>
            <a:graphicFrameLocks noGrp="1"/>
          </p:cNvGraphicFramePr>
          <p:nvPr>
            <p:ph idx="1"/>
          </p:nvPr>
        </p:nvGraphicFramePr>
        <p:xfrm>
          <a:off x="714348" y="2500306"/>
          <a:ext cx="7643837" cy="327501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2"/>
          <p:cNvPicPr>
            <a:picLocks noChangeAspect="1"/>
          </p:cNvPicPr>
          <p:nvPr/>
        </p:nvPicPr>
        <p:blipFill>
          <a:blip r:embed="rId1"/>
          <a:srcRect t="5208"/>
          <a:stretch>
            <a:fillRect/>
          </a:stretch>
        </p:blipFill>
        <p:spPr>
          <a:xfrm>
            <a:off x="0" y="0"/>
            <a:ext cx="9144000" cy="6858000"/>
          </a:xfrm>
          <a:prstGeom prst="rect">
            <a:avLst/>
          </a:prstGeom>
          <a:noFill/>
          <a:ln w="9525">
            <a:noFill/>
          </a:ln>
        </p:spPr>
      </p:pic>
      <p:sp>
        <p:nvSpPr>
          <p:cNvPr id="3" name="圆角矩形标注 2"/>
          <p:cNvSpPr/>
          <p:nvPr/>
        </p:nvSpPr>
        <p:spPr>
          <a:xfrm>
            <a:off x="3143250" y="3500438"/>
            <a:ext cx="2928938" cy="1000125"/>
          </a:xfrm>
          <a:prstGeom prst="wedgeRoundRectCallout">
            <a:avLst>
              <a:gd name="adj1" fmla="val -16150"/>
              <a:gd name="adj2" fmla="val -95018"/>
              <a:gd name="adj3" fmla="val 16667"/>
            </a:avLst>
          </a:prstGeom>
          <a:ln>
            <a:solidFill>
              <a:srgbClr val="92D050"/>
            </a:solidFill>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填写</a:t>
            </a:r>
            <a:r>
              <a:rPr kumimoji="0" lang="en-US" altLang="en-US" sz="2000" b="1" i="0" u="none" strike="noStrike" kern="1200" cap="none" spc="0" normalizeH="0" baseline="0" noProof="0" dirty="0">
                <a:ln>
                  <a:noFill/>
                </a:ln>
                <a:solidFill>
                  <a:srgbClr val="FF0000"/>
                </a:solidFill>
                <a:effectLst/>
                <a:uLnTx/>
                <a:uFillTx/>
                <a:latin typeface="+mn-lt"/>
                <a:ea typeface="+mn-ea"/>
                <a:cs typeface="+mn-cs"/>
              </a:rPr>
              <a:t>E-mail</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地址、设置密码，点击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完成注册</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4" name="矩形 3"/>
          <p:cNvSpPr/>
          <p:nvPr/>
        </p:nvSpPr>
        <p:spPr>
          <a:xfrm>
            <a:off x="3714750" y="2571750"/>
            <a:ext cx="928688" cy="428625"/>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7346"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 name="矩形 3"/>
          <p:cNvSpPr/>
          <p:nvPr/>
        </p:nvSpPr>
        <p:spPr>
          <a:xfrm>
            <a:off x="7429500" y="4214813"/>
            <a:ext cx="928688" cy="428625"/>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5" name="圆角矩形标注 4"/>
          <p:cNvSpPr/>
          <p:nvPr/>
        </p:nvSpPr>
        <p:spPr>
          <a:xfrm>
            <a:off x="3929063" y="4071938"/>
            <a:ext cx="3214688" cy="1000125"/>
          </a:xfrm>
          <a:prstGeom prst="wedgeRoundRectCallout">
            <a:avLst>
              <a:gd name="adj1" fmla="val 57433"/>
              <a:gd name="adj2" fmla="val -22111"/>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所有商品都生成组套商品之后，点击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前往汇总表</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8370"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 name="圆角矩形标注 3"/>
          <p:cNvSpPr/>
          <p:nvPr/>
        </p:nvSpPr>
        <p:spPr>
          <a:xfrm>
            <a:off x="3643313" y="4857750"/>
            <a:ext cx="4000500" cy="928688"/>
          </a:xfrm>
          <a:prstGeom prst="wedgeRoundRectCallout">
            <a:avLst>
              <a:gd name="adj1" fmla="val 61747"/>
              <a:gd name="adj2" fmla="val -25188"/>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点击中间的修改按键，可修改组套商品中商品的数量及参数属性</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5" name="矩形 4"/>
          <p:cNvSpPr/>
          <p:nvPr/>
        </p:nvSpPr>
        <p:spPr>
          <a:xfrm>
            <a:off x="7786688" y="4503738"/>
            <a:ext cx="285750" cy="357188"/>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6" name="圆角矩形标注 5"/>
          <p:cNvSpPr/>
          <p:nvPr/>
        </p:nvSpPr>
        <p:spPr>
          <a:xfrm>
            <a:off x="5143500" y="5929313"/>
            <a:ext cx="4000500" cy="571500"/>
          </a:xfrm>
          <a:prstGeom prst="wedgeRoundRectCallout">
            <a:avLst>
              <a:gd name="adj1" fmla="val 31453"/>
              <a:gd name="adj2" fmla="val -101277"/>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点击删除按键，可删除组套商品</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8" name="圆角矩形标注 7"/>
          <p:cNvSpPr/>
          <p:nvPr/>
        </p:nvSpPr>
        <p:spPr>
          <a:xfrm>
            <a:off x="5500688" y="3286125"/>
            <a:ext cx="2786063" cy="928688"/>
          </a:xfrm>
          <a:prstGeom prst="wedgeRoundRectCallout">
            <a:avLst>
              <a:gd name="adj1" fmla="val 32305"/>
              <a:gd name="adj2" fmla="val 87119"/>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点击最前面的修改按键，可修改品种目录</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9" name="矩形 8"/>
          <p:cNvSpPr/>
          <p:nvPr/>
        </p:nvSpPr>
        <p:spPr>
          <a:xfrm>
            <a:off x="8072438" y="4929188"/>
            <a:ext cx="214313" cy="357188"/>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10" name="矩形 9"/>
          <p:cNvSpPr/>
          <p:nvPr/>
        </p:nvSpPr>
        <p:spPr>
          <a:xfrm>
            <a:off x="8358188" y="5286375"/>
            <a:ext cx="285750" cy="357188"/>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标题 1"/>
          <p:cNvSpPr>
            <a:spLocks noGrp="1"/>
          </p:cNvSpPr>
          <p:nvPr>
            <p:ph type="title"/>
          </p:nvPr>
        </p:nvSpPr>
        <p:spPr>
          <a:xfrm>
            <a:off x="1357313" y="617538"/>
            <a:ext cx="7358062" cy="1143000"/>
          </a:xfrm>
          <a:ln/>
        </p:spPr>
        <p:txBody>
          <a:bodyPr vert="horz" wrap="square" lIns="91440" tIns="45720" rIns="91440" bIns="45720" anchor="ctr"/>
          <a:p>
            <a:pPr/>
            <a:r>
              <a:rPr kumimoji="1" lang="zh-CN" altLang="en-US" dirty="0">
                <a:latin typeface="楷体_GB2312" pitchFamily="49" charset="-122"/>
                <a:ea typeface="楷体_GB2312" pitchFamily="49" charset="-122"/>
                <a:cs typeface="楷体_GB2312"/>
              </a:rPr>
              <a:t>数据变更</a:t>
            </a:r>
            <a:endParaRPr kumimoji="1" lang="zh-CN" altLang="en-US" dirty="0">
              <a:latin typeface="楷体_GB2312" pitchFamily="49" charset="-122"/>
              <a:ea typeface="楷体_GB2312" pitchFamily="49" charset="-122"/>
              <a:cs typeface="楷体_GB2312"/>
            </a:endParaRPr>
          </a:p>
        </p:txBody>
      </p:sp>
      <p:sp>
        <p:nvSpPr>
          <p:cNvPr id="3" name="内容占位符 2"/>
          <p:cNvSpPr>
            <a:spLocks noGrp="1"/>
          </p:cNvSpPr>
          <p:nvPr>
            <p:ph idx="1"/>
          </p:nvPr>
        </p:nvSpPr>
        <p:spPr>
          <a:xfrm>
            <a:off x="428625" y="2571750"/>
            <a:ext cx="7858125" cy="3560763"/>
          </a:xfrm>
        </p:spPr>
        <p:txBody>
          <a:bodyPr vert="horz" wrap="square" lIns="91440" tIns="45720" rIns="91440" bIns="45720" numCol="1" anchor="t" anchorCtr="0" compatLnSpc="1"/>
          <a:lstStyle/>
          <a:p>
            <a:pPr marL="467995" marR="0" lvl="0" indent="-457200" algn="l" defTabSz="914400" rtl="0" eaLnBrk="0" fontAlgn="base" latinLnBrk="0" hangingPunct="0">
              <a:lnSpc>
                <a:spcPct val="150000"/>
              </a:lnSpc>
              <a:spcBef>
                <a:spcPts val="600"/>
              </a:spcBef>
              <a:spcAft>
                <a:spcPts val="600"/>
              </a:spcAft>
              <a:buClr>
                <a:schemeClr val="folHlink"/>
              </a:buClr>
              <a:buSzPct val="60000"/>
              <a:buFont typeface="Wingdings" panose="05000000000000000000" pitchFamily="2" charset="2"/>
              <a:buChar char="Ø"/>
              <a:defRPr/>
            </a:pPr>
            <a:r>
              <a:rPr kumimoji="1" lang="zh-CN" altLang="en-US" sz="1800" b="0" i="0" u="none" strike="noStrike" kern="0" cap="none" spc="0" normalizeH="0" baseline="0" noProof="0" dirty="0" smtClean="0">
                <a:ln>
                  <a:noFill/>
                </a:ln>
                <a:solidFill>
                  <a:schemeClr val="tx1"/>
                </a:solidFill>
                <a:effectLst/>
                <a:uLnTx/>
                <a:uFillTx/>
                <a:latin typeface="+mn-ea"/>
                <a:ea typeface="+mn-ea"/>
                <a:cs typeface="+mn-cs"/>
              </a:rPr>
              <a:t>单品规产品中会涉及到商品生成原则的字段为：维护企业、生产企业、注册证、品种目录、产品名称、最小计量单位、换算比、商标、是否一次性、审核状态、启禁用状态。</a:t>
            </a:r>
            <a:endParaRPr kumimoji="1" lang="en-US" altLang="zh-CN" sz="1800" b="0" i="0" u="none" strike="noStrike" kern="0" cap="none" spc="0" normalizeH="0" baseline="0" noProof="0" dirty="0" smtClean="0">
              <a:ln>
                <a:noFill/>
              </a:ln>
              <a:solidFill>
                <a:schemeClr val="tx1"/>
              </a:solidFill>
              <a:effectLst/>
              <a:uLnTx/>
              <a:uFillTx/>
              <a:latin typeface="+mn-ea"/>
              <a:ea typeface="+mn-ea"/>
              <a:cs typeface="+mn-cs"/>
            </a:endParaRPr>
          </a:p>
          <a:p>
            <a:pPr marL="467995" marR="0" lvl="0" indent="-457200" algn="l" defTabSz="914400" rtl="0" eaLnBrk="0" fontAlgn="base" latinLnBrk="0" hangingPunct="0">
              <a:lnSpc>
                <a:spcPct val="150000"/>
              </a:lnSpc>
              <a:spcBef>
                <a:spcPts val="600"/>
              </a:spcBef>
              <a:spcAft>
                <a:spcPts val="600"/>
              </a:spcAft>
              <a:buClr>
                <a:schemeClr val="folHlink"/>
              </a:buClr>
              <a:buSzPct val="60000"/>
              <a:buFontTx/>
              <a:buNone/>
              <a:defRPr/>
            </a:pPr>
            <a:endParaRPr kumimoji="1" lang="en-US" altLang="zh-CN" sz="1800" b="0" i="0" u="none" strike="noStrike" kern="0" cap="none" spc="0" normalizeH="0" baseline="0" noProof="0" dirty="0" smtClean="0">
              <a:ln>
                <a:noFill/>
              </a:ln>
              <a:solidFill>
                <a:schemeClr val="tx1"/>
              </a:solidFill>
              <a:effectLst/>
              <a:uLnTx/>
              <a:uFillTx/>
              <a:latin typeface="+mn-ea"/>
              <a:ea typeface="+mn-ea"/>
              <a:cs typeface="+mn-cs"/>
            </a:endParaRPr>
          </a:p>
          <a:p>
            <a:pPr marL="467995" marR="0" lvl="0" indent="-457200" algn="l" defTabSz="914400" rtl="0" eaLnBrk="0" fontAlgn="base" latinLnBrk="0" hangingPunct="0">
              <a:lnSpc>
                <a:spcPct val="150000"/>
              </a:lnSpc>
              <a:spcBef>
                <a:spcPts val="600"/>
              </a:spcBef>
              <a:spcAft>
                <a:spcPts val="600"/>
              </a:spcAft>
              <a:buClr>
                <a:schemeClr val="folHlink"/>
              </a:buClr>
              <a:buSzPct val="60000"/>
              <a:buFont typeface="Wingdings" panose="05000000000000000000" pitchFamily="2" charset="2"/>
              <a:buChar char="Ø"/>
              <a:defRPr/>
            </a:pPr>
            <a:r>
              <a:rPr kumimoji="1" lang="zh-CN" altLang="en-US" sz="1800" b="0" i="0" u="none" strike="noStrike" kern="0" cap="none" spc="0" normalizeH="0" baseline="0" noProof="0" dirty="0" smtClean="0">
                <a:ln>
                  <a:noFill/>
                </a:ln>
                <a:solidFill>
                  <a:schemeClr val="tx1"/>
                </a:solidFill>
                <a:effectLst/>
                <a:uLnTx/>
                <a:uFillTx/>
                <a:latin typeface="+mn-ea"/>
                <a:ea typeface="+mn-ea"/>
                <a:cs typeface="+mn-cs"/>
              </a:rPr>
              <a:t>以上字段发生变更时，需删除商品及组套商品，并重新生成。</a:t>
            </a:r>
            <a:endParaRPr kumimoji="1" lang="en-US" altLang="zh-CN" sz="1800" b="0" i="0" u="none" strike="noStrike" kern="0" cap="none" spc="0" normalizeH="0" baseline="0" noProof="0" dirty="0" smtClean="0">
              <a:ln>
                <a:noFill/>
              </a:ln>
              <a:solidFill>
                <a:schemeClr val="tx1"/>
              </a:solidFill>
              <a:effectLst/>
              <a:uLnTx/>
              <a:uFillTx/>
              <a:latin typeface="+mn-ea"/>
              <a:ea typeface="+mn-ea"/>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0418" name="组合 11"/>
          <p:cNvGrpSpPr/>
          <p:nvPr/>
        </p:nvGrpSpPr>
        <p:grpSpPr>
          <a:xfrm>
            <a:off x="0" y="0"/>
            <a:ext cx="9144000" cy="6858000"/>
            <a:chOff x="0" y="0"/>
            <a:chExt cx="9144000" cy="6858000"/>
          </a:xfrm>
        </p:grpSpPr>
        <p:pic>
          <p:nvPicPr>
            <p:cNvPr id="60422" name="图片 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0" name="矩形 9"/>
            <p:cNvSpPr/>
            <p:nvPr/>
          </p:nvSpPr>
          <p:spPr>
            <a:xfrm>
              <a:off x="1214438" y="571500"/>
              <a:ext cx="1143000" cy="357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5715000" y="642938"/>
              <a:ext cx="1071563"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 name="矩形 4"/>
          <p:cNvSpPr/>
          <p:nvPr/>
        </p:nvSpPr>
        <p:spPr>
          <a:xfrm>
            <a:off x="7358063" y="5214938"/>
            <a:ext cx="714375" cy="428625"/>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6" name="圆角矩形标注 5"/>
          <p:cNvSpPr/>
          <p:nvPr/>
        </p:nvSpPr>
        <p:spPr>
          <a:xfrm>
            <a:off x="3429000" y="2571750"/>
            <a:ext cx="4429125" cy="2286000"/>
          </a:xfrm>
          <a:prstGeom prst="wedgeRoundRectCallout">
            <a:avLst>
              <a:gd name="adj1" fmla="val 37469"/>
              <a:gd name="adj2" fmla="val 65026"/>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组套商品发生数据变更，影响商品生成原则时，汇总表将无法提交审核。需要删除此组套商品及商品，重新组套才可以将汇总表提交审核。</a:t>
            </a:r>
            <a:endParaRPr kumimoji="0" lang="en-US" altLang="zh-CN"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9" name="矩形 8"/>
          <p:cNvSpPr/>
          <p:nvPr/>
        </p:nvSpPr>
        <p:spPr>
          <a:xfrm>
            <a:off x="8429625" y="6286500"/>
            <a:ext cx="714375" cy="428625"/>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42" name="组合 12"/>
          <p:cNvGrpSpPr/>
          <p:nvPr/>
        </p:nvGrpSpPr>
        <p:grpSpPr>
          <a:xfrm>
            <a:off x="0" y="0"/>
            <a:ext cx="9144000" cy="6858000"/>
            <a:chOff x="0" y="0"/>
            <a:chExt cx="9144000" cy="6858000"/>
          </a:xfrm>
        </p:grpSpPr>
        <p:pic>
          <p:nvPicPr>
            <p:cNvPr id="61447" name="图片 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0" name="矩形 9"/>
            <p:cNvSpPr/>
            <p:nvPr/>
          </p:nvSpPr>
          <p:spPr>
            <a:xfrm>
              <a:off x="1214438" y="571500"/>
              <a:ext cx="1071562"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5715000" y="571500"/>
              <a:ext cx="1071563"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矩形 11"/>
            <p:cNvSpPr/>
            <p:nvPr/>
          </p:nvSpPr>
          <p:spPr>
            <a:xfrm>
              <a:off x="2571750" y="4286250"/>
              <a:ext cx="785813"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 name="圆角矩形标注 2"/>
          <p:cNvSpPr/>
          <p:nvPr/>
        </p:nvSpPr>
        <p:spPr>
          <a:xfrm>
            <a:off x="285750" y="5000625"/>
            <a:ext cx="5222875" cy="1071563"/>
          </a:xfrm>
          <a:prstGeom prst="wedgeRoundRectCallout">
            <a:avLst>
              <a:gd name="adj1" fmla="val -27733"/>
              <a:gd name="adj2" fmla="val 65908"/>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若点击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一键删除</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，会删除所有发生数据变更的商品及组套商品（★请慎重操作）。</a:t>
            </a:r>
            <a:endParaRPr kumimoji="0" lang="en-US" altLang="zh-CN"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4" name="矩形 3"/>
          <p:cNvSpPr/>
          <p:nvPr/>
        </p:nvSpPr>
        <p:spPr>
          <a:xfrm>
            <a:off x="142875" y="6286500"/>
            <a:ext cx="1714500" cy="428625"/>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8" name="矩形 7"/>
          <p:cNvSpPr/>
          <p:nvPr/>
        </p:nvSpPr>
        <p:spPr>
          <a:xfrm>
            <a:off x="8715375" y="5214938"/>
            <a:ext cx="428625" cy="500063"/>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9" name="圆角矩形标注 8"/>
          <p:cNvSpPr/>
          <p:nvPr/>
        </p:nvSpPr>
        <p:spPr>
          <a:xfrm>
            <a:off x="6000750" y="3857625"/>
            <a:ext cx="3143250" cy="1071563"/>
          </a:xfrm>
          <a:prstGeom prst="wedgeRoundRectCallout">
            <a:avLst>
              <a:gd name="adj1" fmla="val 36812"/>
              <a:gd name="adj2" fmla="val 87241"/>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点击删除按键，逐条删除发生数据变更的组套商品</a:t>
            </a:r>
            <a:endParaRPr kumimoji="0" lang="en-US" altLang="zh-CN"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466"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 name="矩形 3"/>
          <p:cNvSpPr/>
          <p:nvPr/>
        </p:nvSpPr>
        <p:spPr>
          <a:xfrm>
            <a:off x="7947025" y="6092825"/>
            <a:ext cx="830263" cy="361950"/>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5" name="圆角矩形标注 4"/>
          <p:cNvSpPr/>
          <p:nvPr/>
        </p:nvSpPr>
        <p:spPr>
          <a:xfrm>
            <a:off x="5003800" y="4221163"/>
            <a:ext cx="3925888" cy="1422400"/>
          </a:xfrm>
          <a:prstGeom prst="wedgeRoundRectCallout">
            <a:avLst>
              <a:gd name="adj1" fmla="val 33016"/>
              <a:gd name="adj2" fmla="val 80538"/>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30000"/>
              </a:lnSpc>
              <a:spcBef>
                <a:spcPct val="0"/>
              </a:spcBef>
              <a:spcAft>
                <a:spcPts val="60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如确定汇总表中的组套商品信息没有遗漏、错误之后，点击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提交审核</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，将汇总表信息送审。</a:t>
            </a:r>
            <a:endParaRPr kumimoji="0" lang="en-US" altLang="zh-CN"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62469" name="TextBox 1"/>
          <p:cNvSpPr txBox="1"/>
          <p:nvPr/>
        </p:nvSpPr>
        <p:spPr>
          <a:xfrm>
            <a:off x="2387600" y="6045200"/>
            <a:ext cx="4591050" cy="812800"/>
          </a:xfrm>
          <a:prstGeom prst="rect">
            <a:avLst/>
          </a:prstGeom>
          <a:solidFill>
            <a:srgbClr val="92D050"/>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130000"/>
              </a:lnSpc>
              <a:spcBef>
                <a:spcPct val="0"/>
              </a:spcBef>
              <a:buNone/>
            </a:pPr>
            <a:r>
              <a:rPr lang="zh-CN" altLang="en-US" sz="1800" b="1" dirty="0">
                <a:solidFill>
                  <a:srgbClr val="FF0000"/>
                </a:solidFill>
                <a:latin typeface="Arial" panose="020B0604020202020204" pitchFamily="34" charset="0"/>
              </a:rPr>
              <a:t>注意：送审后的汇总表将不能再进行新增、</a:t>
            </a:r>
            <a:endParaRPr lang="en-US" altLang="zh-CN" sz="1800" b="1" dirty="0">
              <a:solidFill>
                <a:srgbClr val="FF0000"/>
              </a:solidFill>
              <a:latin typeface="Arial" panose="020B0604020202020204" pitchFamily="34" charset="0"/>
            </a:endParaRPr>
          </a:p>
          <a:p>
            <a:pPr marL="0" lvl="0" indent="0" algn="ctr" eaLnBrk="1" hangingPunct="1">
              <a:lnSpc>
                <a:spcPct val="130000"/>
              </a:lnSpc>
              <a:spcBef>
                <a:spcPct val="0"/>
              </a:spcBef>
              <a:buNone/>
            </a:pPr>
            <a:r>
              <a:rPr lang="en-US" altLang="zh-CN" sz="1800" b="1" dirty="0">
                <a:solidFill>
                  <a:srgbClr val="FF0000"/>
                </a:solidFill>
                <a:latin typeface="Arial" panose="020B0604020202020204" pitchFamily="34" charset="0"/>
              </a:rPr>
              <a:t>         </a:t>
            </a:r>
            <a:r>
              <a:rPr lang="zh-CN" altLang="en-US" sz="1800" b="1" dirty="0">
                <a:solidFill>
                  <a:srgbClr val="FF0000"/>
                </a:solidFill>
                <a:latin typeface="Arial" panose="020B0604020202020204" pitchFamily="34" charset="0"/>
              </a:rPr>
              <a:t>删除及修改的操作，请谨慎操作。</a:t>
            </a:r>
            <a:endParaRPr lang="en-US" altLang="zh-CN" sz="1800" b="1" dirty="0">
              <a:solidFill>
                <a:srgbClr val="FF0000"/>
              </a:solidFill>
              <a:latin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490"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 name="矩形 5"/>
          <p:cNvSpPr/>
          <p:nvPr/>
        </p:nvSpPr>
        <p:spPr>
          <a:xfrm>
            <a:off x="4572000" y="4143375"/>
            <a:ext cx="1928813" cy="1428750"/>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7" name="圆角矩形标注 6"/>
          <p:cNvSpPr/>
          <p:nvPr/>
        </p:nvSpPr>
        <p:spPr>
          <a:xfrm>
            <a:off x="3286125" y="1341438"/>
            <a:ext cx="5500688" cy="2516188"/>
          </a:xfrm>
          <a:prstGeom prst="wedgeRoundRectCallout">
            <a:avLst>
              <a:gd name="adj1" fmla="val -19378"/>
              <a:gd name="adj2" fmla="val 64393"/>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50000"/>
              </a:lnSpc>
              <a:spcBef>
                <a:spcPct val="0"/>
              </a:spcBef>
              <a:spcAft>
                <a:spcPts val="120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若汇总表送审成功，“数据审核状态” 与“目录审核状态”会变为</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已送审</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a:t>
            </a:r>
            <a:endParaRPr kumimoji="0" lang="en-US" altLang="zh-CN" sz="2000" b="1"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base" latinLnBrk="0" hangingPunct="1">
              <a:lnSpc>
                <a:spcPct val="150000"/>
              </a:lnSpc>
              <a:spcBef>
                <a:spcPct val="0"/>
              </a:spcBef>
              <a:spcAft>
                <a:spcPts val="1200"/>
              </a:spcAft>
              <a:buClrTx/>
              <a:buSzTx/>
              <a:buFontTx/>
              <a:buNone/>
              <a:defRPr/>
            </a:pPr>
            <a:br>
              <a:rPr kumimoji="0" lang="en-US" altLang="zh-CN" sz="2000" b="1" i="0" u="none" strike="noStrike" kern="1200" cap="none" spc="0" normalizeH="0" baseline="0" noProof="0" dirty="0">
                <a:ln>
                  <a:noFill/>
                </a:ln>
                <a:solidFill>
                  <a:srgbClr val="FF0000"/>
                </a:solidFill>
                <a:effectLst/>
                <a:uLnTx/>
                <a:uFillTx/>
                <a:latin typeface="+mn-lt"/>
                <a:ea typeface="+mn-ea"/>
                <a:cs typeface="+mn-cs"/>
              </a:rPr>
            </a:b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此次项目申报产品皆以网上提交的产品汇总表为准，无需提交纸质版产品汇总表。</a:t>
            </a:r>
            <a:endParaRPr kumimoji="0" lang="en-US" altLang="zh-CN"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标题 1"/>
          <p:cNvSpPr>
            <a:spLocks noGrp="1"/>
          </p:cNvSpPr>
          <p:nvPr>
            <p:ph type="title"/>
          </p:nvPr>
        </p:nvSpPr>
        <p:spPr>
          <a:xfrm>
            <a:off x="1857375" y="617538"/>
            <a:ext cx="7286625" cy="1143000"/>
          </a:xfrm>
          <a:ln/>
        </p:spPr>
        <p:txBody>
          <a:bodyPr vert="horz" wrap="square" lIns="91440" tIns="45720" rIns="91440" bIns="45720" anchor="ctr"/>
          <a:p>
            <a:pPr eaLnBrk="1" hangingPunct="1"/>
            <a:r>
              <a:rPr lang="zh-CN" altLang="en-US" dirty="0"/>
              <a:t>目 录</a:t>
            </a:r>
            <a:endParaRPr lang="zh-CN" altLang="en-US" dirty="0"/>
          </a:p>
        </p:txBody>
      </p:sp>
      <p:graphicFrame>
        <p:nvGraphicFramePr>
          <p:cNvPr id="6" name="内容占位符 3"/>
          <p:cNvGraphicFramePr>
            <a:graphicFrameLocks noGrp="1"/>
          </p:cNvGraphicFramePr>
          <p:nvPr>
            <p:ph idx="1"/>
          </p:nvPr>
        </p:nvGraphicFramePr>
        <p:xfrm>
          <a:off x="785786" y="2500306"/>
          <a:ext cx="7786687" cy="321468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标题 1"/>
          <p:cNvSpPr>
            <a:spLocks noGrp="1"/>
          </p:cNvSpPr>
          <p:nvPr>
            <p:ph type="title"/>
          </p:nvPr>
        </p:nvSpPr>
        <p:spPr>
          <a:xfrm>
            <a:off x="1357313" y="617538"/>
            <a:ext cx="7358062" cy="1143000"/>
          </a:xfrm>
          <a:ln/>
        </p:spPr>
        <p:txBody>
          <a:bodyPr vert="horz" wrap="square" lIns="91440" tIns="45720" rIns="91440" bIns="45720" anchor="ctr"/>
          <a:p>
            <a:pPr/>
            <a:r>
              <a:rPr kumimoji="1" lang="zh-CN" altLang="en-US" dirty="0">
                <a:latin typeface="楷体_GB2312" pitchFamily="49" charset="-122"/>
                <a:ea typeface="楷体_GB2312" pitchFamily="49" charset="-122"/>
                <a:cs typeface="楷体_GB2312"/>
              </a:rPr>
              <a:t>三、递交资格证明材料</a:t>
            </a:r>
            <a:endParaRPr kumimoji="1" lang="zh-CN" altLang="en-US" dirty="0">
              <a:latin typeface="楷体_GB2312" pitchFamily="49" charset="-122"/>
              <a:ea typeface="楷体_GB2312" pitchFamily="49" charset="-122"/>
              <a:cs typeface="楷体_GB2312"/>
            </a:endParaRPr>
          </a:p>
        </p:txBody>
      </p:sp>
      <p:graphicFrame>
        <p:nvGraphicFramePr>
          <p:cNvPr id="4" name="内容占位符 3"/>
          <p:cNvGraphicFramePr>
            <a:graphicFrameLocks noGrp="1"/>
          </p:cNvGraphicFramePr>
          <p:nvPr>
            <p:ph idx="1"/>
          </p:nvPr>
        </p:nvGraphicFramePr>
        <p:xfrm>
          <a:off x="539552" y="1844824"/>
          <a:ext cx="7920880" cy="477199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107950" y="115888"/>
          <a:ext cx="8858250" cy="6572250"/>
        </p:xfrm>
        <a:graphic>
          <a:graphicData uri="http://schemas.openxmlformats.org/drawingml/2006/table">
            <a:tbl>
              <a:tblPr firstRow="1" bandRow="1">
                <a:tableStyleId>{C083E6E3-FA7D-4D7B-A595-EF9225AFEA82}</a:tableStyleId>
              </a:tblPr>
              <a:tblGrid>
                <a:gridCol w="2519834"/>
                <a:gridCol w="3672408"/>
                <a:gridCol w="2666009"/>
              </a:tblGrid>
              <a:tr h="599693">
                <a:tc gridSpan="3">
                  <a:txBody>
                    <a:bodyPr/>
                    <a:lstStyle/>
                    <a:p>
                      <a:pPr algn="l"/>
                      <a:r>
                        <a:rPr lang="en-US" altLang="zh-CN" sz="1800" dirty="0" smtClean="0"/>
                        <a:t>1</a:t>
                      </a:r>
                      <a:r>
                        <a:rPr lang="zh-CN" altLang="en-US" sz="1800" dirty="0" smtClean="0"/>
                        <a:t>、国产医用耗材部分：供应商为医疗器械国内生产企业</a:t>
                      </a:r>
                      <a:endParaRPr lang="zh-CN" altLang="en-US" sz="1800" b="1" dirty="0"/>
                    </a:p>
                  </a:txBody>
                  <a:tcPr marL="91439" marR="91439" anchor="ctr"/>
                </a:tc>
                <a:tc hMerge="1">
                  <a:tcPr/>
                </a:tc>
                <a:tc hMerge="1">
                  <a:tcPr/>
                </a:tc>
              </a:tr>
              <a:tr h="695303">
                <a:tc>
                  <a:txBody>
                    <a:bodyPr/>
                    <a:lstStyle/>
                    <a:p>
                      <a:pPr algn="ctr"/>
                      <a:r>
                        <a:rPr lang="en-US" altLang="zh-CN" sz="1600" b="1" dirty="0" smtClean="0"/>
                        <a:t>A</a:t>
                      </a:r>
                      <a:r>
                        <a:rPr lang="zh-CN" altLang="en-US" sz="1600" b="1" dirty="0" smtClean="0"/>
                        <a:t>、供应商主体资质部分</a:t>
                      </a:r>
                      <a:endParaRPr lang="zh-CN" altLang="en-US" sz="1600" b="1" dirty="0"/>
                    </a:p>
                  </a:txBody>
                  <a:tcPr marL="91439" marR="91439" anchor="ctr">
                    <a:solidFill>
                      <a:srgbClr val="92D050">
                        <a:alpha val="20000"/>
                      </a:srgbClr>
                    </a:solidFill>
                  </a:tcPr>
                </a:tc>
                <a:tc>
                  <a:txBody>
                    <a:bodyPr/>
                    <a:lstStyle/>
                    <a:p>
                      <a:pPr algn="ctr"/>
                      <a:r>
                        <a:rPr lang="en-US" altLang="zh-CN" sz="1600" b="1" dirty="0" smtClean="0"/>
                        <a:t>B</a:t>
                      </a:r>
                      <a:r>
                        <a:rPr lang="zh-CN" altLang="en-US" sz="1600" b="1" dirty="0" smtClean="0"/>
                        <a:t>、产品资格证明材料部分</a:t>
                      </a:r>
                      <a:endParaRPr lang="zh-CN" altLang="en-US" sz="1600" b="1" dirty="0"/>
                    </a:p>
                  </a:txBody>
                  <a:tcPr marL="91439" marR="91439" anchor="ctr">
                    <a:solidFill>
                      <a:srgbClr val="92D050">
                        <a:alpha val="20000"/>
                      </a:srgbClr>
                    </a:solidFill>
                  </a:tcPr>
                </a:tc>
                <a:tc>
                  <a:txBody>
                    <a:bodyPr/>
                    <a:lstStyle/>
                    <a:p>
                      <a:pPr algn="ctr"/>
                      <a:r>
                        <a:rPr lang="en-US" altLang="zh-CN" sz="1600" b="1" dirty="0" smtClean="0"/>
                        <a:t>C</a:t>
                      </a:r>
                      <a:r>
                        <a:rPr lang="zh-CN" altLang="en-US" sz="1600" b="1" dirty="0" smtClean="0"/>
                        <a:t>、配送企业部分</a:t>
                      </a:r>
                      <a:endParaRPr lang="zh-CN" altLang="en-US" sz="1600" b="1" dirty="0"/>
                    </a:p>
                  </a:txBody>
                  <a:tcPr marL="91439" marR="91439" anchor="ctr">
                    <a:solidFill>
                      <a:srgbClr val="92D050">
                        <a:alpha val="20000"/>
                      </a:srgbClr>
                    </a:solidFill>
                  </a:tcPr>
                </a:tc>
              </a:tr>
              <a:tr h="5277254">
                <a:tc>
                  <a:txBody>
                    <a:bodyPr/>
                    <a:lstStyle/>
                    <a:p>
                      <a:endParaRPr lang="en-US"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1.1</a:t>
                      </a:r>
                      <a:r>
                        <a:rPr lang="zh-CN" altLang="zh-CN" sz="1400" kern="1200" dirty="0" smtClean="0">
                          <a:solidFill>
                            <a:schemeClr val="tx1"/>
                          </a:solidFill>
                          <a:effectLst/>
                          <a:latin typeface="+mn-lt"/>
                          <a:ea typeface="+mn-ea"/>
                          <a:cs typeface="+mn-cs"/>
                        </a:rPr>
                        <a:t>供应商基本情况原件；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1.2</a:t>
                      </a:r>
                      <a:r>
                        <a:rPr lang="zh-CN" altLang="zh-CN" sz="1400" kern="1200" dirty="0" smtClean="0">
                          <a:solidFill>
                            <a:schemeClr val="tx1"/>
                          </a:solidFill>
                          <a:effectLst/>
                          <a:latin typeface="+mn-lt"/>
                          <a:ea typeface="+mn-ea"/>
                          <a:cs typeface="+mn-cs"/>
                        </a:rPr>
                        <a:t>营业执照（副本）复印件；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1.3</a:t>
                      </a:r>
                      <a:r>
                        <a:rPr lang="zh-CN" altLang="zh-CN" sz="1400" kern="1200" dirty="0" smtClean="0">
                          <a:solidFill>
                            <a:schemeClr val="tx1"/>
                          </a:solidFill>
                          <a:effectLst/>
                          <a:latin typeface="+mn-lt"/>
                          <a:ea typeface="+mn-ea"/>
                          <a:cs typeface="+mn-cs"/>
                        </a:rPr>
                        <a:t>生产许可证（副本）复印件；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1.4</a:t>
                      </a:r>
                      <a:r>
                        <a:rPr lang="zh-CN" altLang="zh-CN" sz="1400" kern="1200" dirty="0" smtClean="0">
                          <a:solidFill>
                            <a:schemeClr val="tx1"/>
                          </a:solidFill>
                          <a:effectLst/>
                          <a:latin typeface="+mn-lt"/>
                          <a:ea typeface="+mn-ea"/>
                          <a:cs typeface="+mn-cs"/>
                        </a:rPr>
                        <a:t>供应商质量及货源保证书原件。</a:t>
                      </a:r>
                      <a:r>
                        <a:rPr lang="en-US" altLang="zh-CN" sz="1400" kern="1200" dirty="0" smtClean="0">
                          <a:solidFill>
                            <a:schemeClr val="tx1"/>
                          </a:solidFill>
                          <a:effectLst/>
                          <a:latin typeface="+mn-lt"/>
                          <a:ea typeface="+mn-ea"/>
                          <a:cs typeface="+mn-cs"/>
                        </a:rPr>
                        <a:t>*</a:t>
                      </a:r>
                      <a:endParaRPr lang="zh-CN" altLang="zh-CN" sz="1400" kern="1200" dirty="0">
                        <a:solidFill>
                          <a:schemeClr val="tx1"/>
                        </a:solidFill>
                        <a:effectLst/>
                        <a:latin typeface="+mn-lt"/>
                        <a:ea typeface="+mn-ea"/>
                        <a:cs typeface="+mn-cs"/>
                      </a:endParaRPr>
                    </a:p>
                  </a:txBody>
                  <a:tcPr marL="91439" marR="91439"/>
                </a:tc>
                <a:tc>
                  <a:txBody>
                    <a:bodyPr/>
                    <a:lstStyle/>
                    <a:p>
                      <a:endParaRPr lang="en-US"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1.5</a:t>
                      </a:r>
                      <a:r>
                        <a:rPr lang="zh-CN" altLang="zh-CN" sz="1400" kern="1200" dirty="0" smtClean="0">
                          <a:solidFill>
                            <a:schemeClr val="tx1"/>
                          </a:solidFill>
                          <a:effectLst/>
                          <a:latin typeface="+mn-lt"/>
                          <a:ea typeface="+mn-ea"/>
                          <a:cs typeface="+mn-cs"/>
                        </a:rPr>
                        <a:t>《医疗器械注册证》及登记表复印件；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1.6</a:t>
                      </a:r>
                      <a:r>
                        <a:rPr lang="zh-CN" altLang="zh-CN" sz="1400" kern="1200" dirty="0" smtClean="0">
                          <a:solidFill>
                            <a:schemeClr val="tx1"/>
                          </a:solidFill>
                          <a:effectLst/>
                          <a:latin typeface="+mn-lt"/>
                          <a:ea typeface="+mn-ea"/>
                          <a:cs typeface="+mn-cs"/>
                        </a:rPr>
                        <a:t>申报产品说明书或产品介绍复印件；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1.7</a:t>
                      </a:r>
                      <a:r>
                        <a:rPr lang="zh-CN" altLang="zh-CN" sz="1400" kern="1200" dirty="0" smtClean="0">
                          <a:solidFill>
                            <a:schemeClr val="tx1"/>
                          </a:solidFill>
                          <a:effectLst/>
                          <a:latin typeface="+mn-lt"/>
                          <a:ea typeface="+mn-ea"/>
                          <a:cs typeface="+mn-cs"/>
                        </a:rPr>
                        <a:t>外购件的相关资质材料（包括外购件的注册证及制造认可表、与外购件生产企业的购销合同或购销发票复印件）；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1.8</a:t>
                      </a:r>
                      <a:r>
                        <a:rPr lang="zh-CN" altLang="zh-CN" sz="1400" kern="1200" dirty="0" smtClean="0">
                          <a:solidFill>
                            <a:schemeClr val="tx1"/>
                          </a:solidFill>
                          <a:effectLst/>
                          <a:latin typeface="+mn-lt"/>
                          <a:ea typeface="+mn-ea"/>
                          <a:cs typeface="+mn-cs"/>
                        </a:rPr>
                        <a:t>卫生许可证复印件（本次集中采购只有消毒剂类别产品需递交）；</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1.9</a:t>
                      </a:r>
                      <a:r>
                        <a:rPr lang="zh-CN" altLang="zh-CN" sz="1400" kern="1200" dirty="0" smtClean="0">
                          <a:solidFill>
                            <a:schemeClr val="tx1"/>
                          </a:solidFill>
                          <a:effectLst/>
                          <a:latin typeface="+mn-lt"/>
                          <a:ea typeface="+mn-ea"/>
                          <a:cs typeface="+mn-cs"/>
                        </a:rPr>
                        <a:t>其它材料（技术性专利证书、获奖证书等材料复印件）。</a:t>
                      </a:r>
                      <a:endParaRPr lang="zh-CN" altLang="zh-CN" sz="1400" kern="1200" dirty="0">
                        <a:solidFill>
                          <a:schemeClr val="tx1"/>
                        </a:solidFill>
                        <a:effectLst/>
                        <a:latin typeface="+mn-lt"/>
                        <a:ea typeface="+mn-ea"/>
                        <a:cs typeface="+mn-cs"/>
                      </a:endParaRPr>
                    </a:p>
                  </a:txBody>
                  <a:tcPr marL="91439" marR="91439"/>
                </a:tc>
                <a:tc>
                  <a:txBody>
                    <a:bodyPr/>
                    <a:lstStyle/>
                    <a:p>
                      <a:endParaRPr lang="en-US"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1.10 </a:t>
                      </a:r>
                      <a:r>
                        <a:rPr lang="zh-CN" altLang="zh-CN" sz="1400" kern="1200" dirty="0" smtClean="0">
                          <a:solidFill>
                            <a:schemeClr val="tx1"/>
                          </a:solidFill>
                          <a:effectLst/>
                          <a:latin typeface="+mn-lt"/>
                          <a:ea typeface="+mn-ea"/>
                          <a:cs typeface="+mn-cs"/>
                        </a:rPr>
                        <a:t>配送企业基本情况原件；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1.11 </a:t>
                      </a:r>
                      <a:r>
                        <a:rPr lang="zh-CN" altLang="zh-CN" sz="1400" kern="1200" dirty="0" smtClean="0">
                          <a:solidFill>
                            <a:schemeClr val="tx1"/>
                          </a:solidFill>
                          <a:effectLst/>
                          <a:latin typeface="+mn-lt"/>
                          <a:ea typeface="+mn-ea"/>
                          <a:cs typeface="+mn-cs"/>
                        </a:rPr>
                        <a:t>配送承诺书原件；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1.12 </a:t>
                      </a:r>
                      <a:r>
                        <a:rPr lang="zh-CN" altLang="zh-CN" sz="1400" kern="1200" dirty="0" smtClean="0">
                          <a:solidFill>
                            <a:schemeClr val="tx1"/>
                          </a:solidFill>
                          <a:effectLst/>
                          <a:latin typeface="+mn-lt"/>
                          <a:ea typeface="+mn-ea"/>
                          <a:cs typeface="+mn-cs"/>
                        </a:rPr>
                        <a:t>配送企业营业执照（副本）复印件；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1.13 </a:t>
                      </a:r>
                      <a:r>
                        <a:rPr lang="zh-CN" altLang="zh-CN" sz="1400" kern="1200" dirty="0" smtClean="0">
                          <a:solidFill>
                            <a:schemeClr val="tx1"/>
                          </a:solidFill>
                          <a:effectLst/>
                          <a:latin typeface="+mn-lt"/>
                          <a:ea typeface="+mn-ea"/>
                          <a:cs typeface="+mn-cs"/>
                        </a:rPr>
                        <a:t>配送企业经营许可证（副本）复印件；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1.14 </a:t>
                      </a:r>
                      <a:r>
                        <a:rPr lang="zh-CN" altLang="zh-CN" sz="1400" kern="1200" dirty="0" smtClean="0">
                          <a:solidFill>
                            <a:schemeClr val="tx1"/>
                          </a:solidFill>
                          <a:effectLst/>
                          <a:latin typeface="+mn-lt"/>
                          <a:ea typeface="+mn-ea"/>
                          <a:cs typeface="+mn-cs"/>
                        </a:rPr>
                        <a:t>代理服务费承诺函。</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en-US" altLang="zh-CN"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如供应商自行配送，只需</a:t>
                      </a:r>
                      <a:endParaRPr lang="en-US" altLang="zh-CN"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递交以</a:t>
                      </a:r>
                      <a:r>
                        <a:rPr lang="zh-CN" altLang="en-US" sz="1400" kern="1200" dirty="0" smtClean="0">
                          <a:solidFill>
                            <a:schemeClr val="tx1"/>
                          </a:solidFill>
                          <a:effectLst/>
                          <a:latin typeface="+mn-lt"/>
                          <a:ea typeface="+mn-ea"/>
                          <a:cs typeface="+mn-cs"/>
                        </a:rPr>
                        <a:t>上</a:t>
                      </a:r>
                      <a:r>
                        <a:rPr lang="zh-CN" altLang="zh-CN" sz="1400" kern="1200" smtClean="0">
                          <a:solidFill>
                            <a:schemeClr val="tx1"/>
                          </a:solidFill>
                          <a:effectLst/>
                          <a:latin typeface="+mn-lt"/>
                          <a:ea typeface="+mn-ea"/>
                          <a:cs typeface="+mn-cs"/>
                        </a:rPr>
                        <a:t>的</a:t>
                      </a:r>
                      <a:r>
                        <a:rPr lang="en-US" altLang="zh-CN" sz="1400" kern="1200" smtClean="0">
                          <a:solidFill>
                            <a:schemeClr val="tx1"/>
                          </a:solidFill>
                          <a:effectLst/>
                          <a:latin typeface="+mn-lt"/>
                          <a:ea typeface="+mn-ea"/>
                          <a:cs typeface="+mn-cs"/>
                        </a:rPr>
                        <a:t>1.11</a:t>
                      </a:r>
                      <a:r>
                        <a:rPr lang="zh-CN" altLang="zh-CN" sz="1400" kern="1200" smtClean="0">
                          <a:solidFill>
                            <a:schemeClr val="tx1"/>
                          </a:solidFill>
                          <a:effectLst/>
                          <a:latin typeface="+mn-lt"/>
                          <a:ea typeface="+mn-ea"/>
                          <a:cs typeface="+mn-cs"/>
                        </a:rPr>
                        <a:t>、</a:t>
                      </a:r>
                      <a:r>
                        <a:rPr lang="en-US" altLang="zh-CN" sz="1400" kern="1200" dirty="0" smtClean="0">
                          <a:solidFill>
                            <a:schemeClr val="tx1"/>
                          </a:solidFill>
                          <a:effectLst/>
                          <a:latin typeface="+mn-lt"/>
                          <a:ea typeface="+mn-ea"/>
                          <a:cs typeface="+mn-cs"/>
                        </a:rPr>
                        <a:t>1.14</a:t>
                      </a:r>
                      <a:r>
                        <a:rPr lang="zh-CN" altLang="zh-CN" sz="1400" kern="1200" dirty="0" smtClean="0">
                          <a:solidFill>
                            <a:schemeClr val="tx1"/>
                          </a:solidFill>
                          <a:effectLst/>
                          <a:latin typeface="+mn-lt"/>
                          <a:ea typeface="+mn-ea"/>
                          <a:cs typeface="+mn-cs"/>
                        </a:rPr>
                        <a:t>项</a:t>
                      </a:r>
                      <a:endParaRPr lang="en-US" altLang="zh-CN" sz="1400" kern="1200" dirty="0" smtClean="0">
                        <a:solidFill>
                          <a:schemeClr val="tx1"/>
                        </a:solidFill>
                        <a:effectLst/>
                        <a:latin typeface="+mn-lt"/>
                        <a:ea typeface="+mn-ea"/>
                        <a:cs typeface="+mn-cs"/>
                      </a:endParaRPr>
                    </a:p>
                    <a:p>
                      <a:endParaRPr lang="zh-CN" altLang="zh-CN" sz="1400" kern="1200" dirty="0">
                        <a:solidFill>
                          <a:schemeClr val="tx1"/>
                        </a:solidFill>
                        <a:effectLst/>
                        <a:latin typeface="+mn-lt"/>
                        <a:ea typeface="+mn-ea"/>
                        <a:cs typeface="+mn-cs"/>
                      </a:endParaRPr>
                    </a:p>
                  </a:txBody>
                  <a:tcPr marL="91439" marR="91439"/>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2"/>
          <p:cNvPicPr>
            <a:picLocks noChangeAspect="1"/>
          </p:cNvPicPr>
          <p:nvPr/>
        </p:nvPicPr>
        <p:blipFill>
          <a:blip r:embed="rId1"/>
          <a:stretch>
            <a:fillRect/>
          </a:stretch>
        </p:blipFill>
        <p:spPr>
          <a:xfrm>
            <a:off x="123825" y="0"/>
            <a:ext cx="9001125" cy="5084763"/>
          </a:xfrm>
          <a:prstGeom prst="rect">
            <a:avLst/>
          </a:prstGeom>
          <a:noFill/>
          <a:ln w="9525">
            <a:noFill/>
          </a:ln>
        </p:spPr>
      </p:pic>
      <p:sp>
        <p:nvSpPr>
          <p:cNvPr id="3" name="矩形 2"/>
          <p:cNvSpPr/>
          <p:nvPr/>
        </p:nvSpPr>
        <p:spPr>
          <a:xfrm>
            <a:off x="4067175" y="2924175"/>
            <a:ext cx="714375" cy="428625"/>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4" name="圆角矩形标注 3"/>
          <p:cNvSpPr/>
          <p:nvPr/>
        </p:nvSpPr>
        <p:spPr>
          <a:xfrm>
            <a:off x="3348038" y="3721100"/>
            <a:ext cx="3490913" cy="714375"/>
          </a:xfrm>
          <a:prstGeom prst="wedgeRoundRectCallout">
            <a:avLst>
              <a:gd name="adj1" fmla="val -16824"/>
              <a:gd name="adj2" fmla="val -96579"/>
              <a:gd name="adj3" fmla="val 16667"/>
            </a:avLst>
          </a:prstGeom>
          <a:ln>
            <a:solidFill>
              <a:srgbClr val="92D050"/>
            </a:solidFill>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注册成功，点击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继续操作</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107950" y="115888"/>
          <a:ext cx="8858250" cy="6572250"/>
        </p:xfrm>
        <a:graphic>
          <a:graphicData uri="http://schemas.openxmlformats.org/drawingml/2006/table">
            <a:tbl>
              <a:tblPr firstRow="1" bandRow="1">
                <a:tableStyleId>{C083E6E3-FA7D-4D7B-A595-EF9225AFEA82}</a:tableStyleId>
              </a:tblPr>
              <a:tblGrid>
                <a:gridCol w="2303810"/>
                <a:gridCol w="3888432"/>
                <a:gridCol w="2666009"/>
              </a:tblGrid>
              <a:tr h="599693">
                <a:tc gridSpan="3">
                  <a:txBody>
                    <a:bodyPr/>
                    <a:lstStyle/>
                    <a:p>
                      <a:pPr algn="l"/>
                      <a:r>
                        <a:rPr lang="en-US" altLang="zh-CN" sz="1800" dirty="0" smtClean="0"/>
                        <a:t>2</a:t>
                      </a:r>
                      <a:r>
                        <a:rPr lang="zh-CN" altLang="en-US" sz="1800" dirty="0" smtClean="0"/>
                        <a:t>、国产医用耗材部分：</a:t>
                      </a:r>
                      <a:r>
                        <a:rPr lang="zh-CN" altLang="zh-CN" sz="1800" b="1" kern="1200" dirty="0" smtClean="0">
                          <a:solidFill>
                            <a:schemeClr val="tx1"/>
                          </a:solidFill>
                          <a:effectLst/>
                          <a:latin typeface="+mn-lt"/>
                          <a:ea typeface="+mn-ea"/>
                          <a:cs typeface="+mn-cs"/>
                        </a:rPr>
                        <a:t>供应商为医疗器械国内经营企业</a:t>
                      </a:r>
                      <a:endParaRPr lang="zh-CN" altLang="en-US" sz="1800" b="1" dirty="0"/>
                    </a:p>
                  </a:txBody>
                  <a:tcPr marL="91439" marR="91439" anchor="ctr"/>
                </a:tc>
                <a:tc hMerge="1">
                  <a:tcPr/>
                </a:tc>
                <a:tc hMerge="1">
                  <a:tcPr/>
                </a:tc>
              </a:tr>
              <a:tr h="695303">
                <a:tc>
                  <a:txBody>
                    <a:bodyPr/>
                    <a:lstStyle/>
                    <a:p>
                      <a:pPr algn="ctr"/>
                      <a:r>
                        <a:rPr lang="en-US" altLang="zh-CN" sz="1600" b="1" dirty="0" smtClean="0"/>
                        <a:t>A</a:t>
                      </a:r>
                      <a:r>
                        <a:rPr lang="zh-CN" altLang="en-US" sz="1600" b="1" dirty="0" smtClean="0"/>
                        <a:t>、供应商主体资质部分</a:t>
                      </a:r>
                      <a:endParaRPr lang="zh-CN" altLang="en-US" sz="1600" b="1" dirty="0"/>
                    </a:p>
                  </a:txBody>
                  <a:tcPr marL="91439" marR="91439" anchor="ctr">
                    <a:solidFill>
                      <a:srgbClr val="92D050">
                        <a:alpha val="20000"/>
                      </a:srgbClr>
                    </a:solidFill>
                  </a:tcPr>
                </a:tc>
                <a:tc>
                  <a:txBody>
                    <a:bodyPr/>
                    <a:lstStyle/>
                    <a:p>
                      <a:pPr algn="ctr"/>
                      <a:r>
                        <a:rPr lang="en-US" altLang="zh-CN" sz="1600" b="1" dirty="0" smtClean="0"/>
                        <a:t>B</a:t>
                      </a:r>
                      <a:r>
                        <a:rPr lang="zh-CN" altLang="en-US" sz="1600" b="1" dirty="0" smtClean="0"/>
                        <a:t>、产品资格证明材料部分</a:t>
                      </a:r>
                      <a:endParaRPr lang="zh-CN" altLang="en-US" sz="1600" b="1" dirty="0"/>
                    </a:p>
                  </a:txBody>
                  <a:tcPr marL="91439" marR="91439" anchor="ctr">
                    <a:solidFill>
                      <a:srgbClr val="92D050">
                        <a:alpha val="20000"/>
                      </a:srgbClr>
                    </a:solidFill>
                  </a:tcPr>
                </a:tc>
                <a:tc>
                  <a:txBody>
                    <a:bodyPr/>
                    <a:lstStyle/>
                    <a:p>
                      <a:pPr algn="ctr"/>
                      <a:r>
                        <a:rPr lang="en-US" altLang="zh-CN" sz="1600" b="1" dirty="0" smtClean="0"/>
                        <a:t>C</a:t>
                      </a:r>
                      <a:r>
                        <a:rPr lang="zh-CN" altLang="en-US" sz="1600" b="1" dirty="0" smtClean="0"/>
                        <a:t>、配送企业部分</a:t>
                      </a:r>
                      <a:endParaRPr lang="zh-CN" altLang="en-US" sz="1600" b="1" dirty="0"/>
                    </a:p>
                  </a:txBody>
                  <a:tcPr marL="91439" marR="91439" anchor="ctr">
                    <a:solidFill>
                      <a:srgbClr val="92D050">
                        <a:alpha val="20000"/>
                      </a:srgbClr>
                    </a:solidFill>
                  </a:tcPr>
                </a:tc>
              </a:tr>
              <a:tr h="5277254">
                <a:tc>
                  <a:txBody>
                    <a:bodyPr/>
                    <a:lstStyle/>
                    <a:p>
                      <a:endParaRPr lang="en-US"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2.1</a:t>
                      </a:r>
                      <a:r>
                        <a:rPr lang="zh-CN" altLang="zh-CN" sz="1400" kern="1200" dirty="0" smtClean="0">
                          <a:solidFill>
                            <a:schemeClr val="tx1"/>
                          </a:solidFill>
                          <a:effectLst/>
                          <a:latin typeface="+mn-lt"/>
                          <a:ea typeface="+mn-ea"/>
                          <a:cs typeface="+mn-cs"/>
                        </a:rPr>
                        <a:t>供应商基本情况原件；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2.2</a:t>
                      </a:r>
                      <a:r>
                        <a:rPr lang="zh-CN" altLang="zh-CN" sz="1400" kern="1200" dirty="0" smtClean="0">
                          <a:solidFill>
                            <a:schemeClr val="tx1"/>
                          </a:solidFill>
                          <a:effectLst/>
                          <a:latin typeface="+mn-lt"/>
                          <a:ea typeface="+mn-ea"/>
                          <a:cs typeface="+mn-cs"/>
                        </a:rPr>
                        <a:t>经营企业营业执照（副本）复印件；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2.3</a:t>
                      </a:r>
                      <a:r>
                        <a:rPr lang="zh-CN" altLang="zh-CN" sz="1400" kern="1200" dirty="0" smtClean="0">
                          <a:solidFill>
                            <a:schemeClr val="tx1"/>
                          </a:solidFill>
                          <a:effectLst/>
                          <a:latin typeface="+mn-lt"/>
                          <a:ea typeface="+mn-ea"/>
                          <a:cs typeface="+mn-cs"/>
                        </a:rPr>
                        <a:t>医疗器械经营许可证（副本）复印件；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2.4</a:t>
                      </a:r>
                      <a:r>
                        <a:rPr lang="zh-CN" altLang="zh-CN" sz="1400" kern="1200" dirty="0" smtClean="0">
                          <a:solidFill>
                            <a:schemeClr val="tx1"/>
                          </a:solidFill>
                          <a:effectLst/>
                          <a:latin typeface="+mn-lt"/>
                          <a:ea typeface="+mn-ea"/>
                          <a:cs typeface="+mn-cs"/>
                        </a:rPr>
                        <a:t>供应商质量及货源保证书原件</a:t>
                      </a:r>
                      <a:r>
                        <a:rPr lang="en-US" altLang="zh-CN" sz="1400" kern="1200" dirty="0" smtClean="0">
                          <a:solidFill>
                            <a:schemeClr val="tx1"/>
                          </a:solidFill>
                          <a:effectLst/>
                          <a:latin typeface="+mn-lt"/>
                          <a:ea typeface="+mn-ea"/>
                          <a:cs typeface="+mn-cs"/>
                        </a:rPr>
                        <a:t>(</a:t>
                      </a:r>
                      <a:r>
                        <a:rPr lang="zh-CN" altLang="zh-CN" sz="1400" kern="1200" dirty="0" smtClean="0">
                          <a:solidFill>
                            <a:schemeClr val="tx1"/>
                          </a:solidFill>
                          <a:effectLst/>
                          <a:latin typeface="+mn-lt"/>
                          <a:ea typeface="+mn-ea"/>
                          <a:cs typeface="+mn-cs"/>
                        </a:rPr>
                        <a:t>同时加盖生产企业或国内一级代理商及供应商公章</a:t>
                      </a:r>
                      <a:r>
                        <a:rPr lang="en-US" altLang="zh-CN" sz="1400" kern="1200" dirty="0" smtClean="0">
                          <a:solidFill>
                            <a:schemeClr val="tx1"/>
                          </a:solidFill>
                          <a:effectLst/>
                          <a:latin typeface="+mn-lt"/>
                          <a:ea typeface="+mn-ea"/>
                          <a:cs typeface="+mn-cs"/>
                        </a:rPr>
                        <a:t>)</a:t>
                      </a:r>
                      <a:r>
                        <a:rPr lang="zh-CN" altLang="zh-CN" sz="1400" kern="1200" dirty="0" smtClean="0">
                          <a:solidFill>
                            <a:schemeClr val="tx1"/>
                          </a:solidFill>
                          <a:effectLst/>
                          <a:latin typeface="+mn-lt"/>
                          <a:ea typeface="+mn-ea"/>
                          <a:cs typeface="+mn-cs"/>
                        </a:rPr>
                        <a:t>；</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2.5</a:t>
                      </a:r>
                      <a:r>
                        <a:rPr lang="zh-CN" altLang="zh-CN" sz="1400" kern="1200" dirty="0" smtClean="0">
                          <a:solidFill>
                            <a:schemeClr val="tx1"/>
                          </a:solidFill>
                          <a:effectLst/>
                          <a:latin typeface="+mn-lt"/>
                          <a:ea typeface="+mn-ea"/>
                          <a:cs typeface="+mn-cs"/>
                        </a:rPr>
                        <a:t>进口产品生产企业对国内一级代理商的授权书或经销协议复印件</a:t>
                      </a:r>
                      <a:r>
                        <a:rPr lang="en-US" altLang="zh-CN" sz="1400" kern="1200" dirty="0" smtClean="0">
                          <a:solidFill>
                            <a:schemeClr val="tx1"/>
                          </a:solidFill>
                          <a:effectLst/>
                          <a:latin typeface="+mn-lt"/>
                          <a:ea typeface="+mn-ea"/>
                          <a:cs typeface="+mn-cs"/>
                        </a:rPr>
                        <a:t>(</a:t>
                      </a:r>
                      <a:r>
                        <a:rPr lang="zh-CN" altLang="zh-CN" sz="1400" kern="1200" dirty="0" smtClean="0">
                          <a:solidFill>
                            <a:schemeClr val="tx1"/>
                          </a:solidFill>
                          <a:effectLst/>
                          <a:latin typeface="+mn-lt"/>
                          <a:ea typeface="+mn-ea"/>
                          <a:cs typeface="+mn-cs"/>
                        </a:rPr>
                        <a:t>如果为进口产品生产企业驻中国办事处出具授权的，需同时提供生产企业对该办事处有关权限范围的证明</a:t>
                      </a:r>
                      <a:r>
                        <a:rPr lang="en-US" altLang="zh-CN" sz="1400" kern="1200" dirty="0" smtClean="0">
                          <a:solidFill>
                            <a:schemeClr val="tx1"/>
                          </a:solidFill>
                          <a:effectLst/>
                          <a:latin typeface="+mn-lt"/>
                          <a:ea typeface="+mn-ea"/>
                          <a:cs typeface="+mn-cs"/>
                        </a:rPr>
                        <a:t>)</a:t>
                      </a:r>
                      <a:r>
                        <a:rPr lang="zh-CN" altLang="zh-CN" sz="1400" kern="1200" dirty="0" smtClean="0">
                          <a:solidFill>
                            <a:schemeClr val="tx1"/>
                          </a:solidFill>
                          <a:effectLst/>
                          <a:latin typeface="+mn-lt"/>
                          <a:ea typeface="+mn-ea"/>
                          <a:cs typeface="+mn-cs"/>
                        </a:rPr>
                        <a:t>。</a:t>
                      </a:r>
                      <a:r>
                        <a:rPr lang="en-US" altLang="zh-CN" sz="1400" kern="1200" dirty="0" smtClean="0">
                          <a:solidFill>
                            <a:schemeClr val="tx1"/>
                          </a:solidFill>
                          <a:effectLst/>
                          <a:latin typeface="+mn-lt"/>
                          <a:ea typeface="+mn-ea"/>
                          <a:cs typeface="+mn-cs"/>
                        </a:rPr>
                        <a:t>*</a:t>
                      </a:r>
                      <a:endParaRPr lang="zh-CN" altLang="zh-CN" sz="1400" kern="1200" dirty="0">
                        <a:solidFill>
                          <a:schemeClr val="tx1"/>
                        </a:solidFill>
                        <a:effectLst/>
                        <a:latin typeface="+mn-lt"/>
                        <a:ea typeface="+mn-ea"/>
                        <a:cs typeface="+mn-cs"/>
                      </a:endParaRPr>
                    </a:p>
                  </a:txBody>
                  <a:tcPr marL="91439" marR="91439"/>
                </a:tc>
                <a:tc>
                  <a:txBody>
                    <a:bodyPr/>
                    <a:lstStyle/>
                    <a:p>
                      <a:endParaRPr lang="en-US"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2.6</a:t>
                      </a:r>
                      <a:r>
                        <a:rPr lang="zh-CN" altLang="zh-CN" sz="1400" kern="1200" dirty="0" smtClean="0">
                          <a:solidFill>
                            <a:schemeClr val="tx1"/>
                          </a:solidFill>
                          <a:effectLst/>
                          <a:latin typeface="+mn-lt"/>
                          <a:ea typeface="+mn-ea"/>
                          <a:cs typeface="+mn-cs"/>
                        </a:rPr>
                        <a:t>《医疗器械注册证》及登记表复印件；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2.7</a:t>
                      </a:r>
                      <a:r>
                        <a:rPr lang="zh-CN" altLang="zh-CN" sz="1400" kern="1200" dirty="0" smtClean="0">
                          <a:solidFill>
                            <a:schemeClr val="tx1"/>
                          </a:solidFill>
                          <a:effectLst/>
                          <a:latin typeface="+mn-lt"/>
                          <a:ea typeface="+mn-ea"/>
                          <a:cs typeface="+mn-cs"/>
                        </a:rPr>
                        <a:t>申报产品说明书或产品介绍复印件；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2.8</a:t>
                      </a:r>
                      <a:r>
                        <a:rPr lang="zh-CN" altLang="zh-CN" sz="1400" kern="1200" dirty="0" smtClean="0">
                          <a:solidFill>
                            <a:schemeClr val="tx1"/>
                          </a:solidFill>
                          <a:effectLst/>
                          <a:latin typeface="+mn-lt"/>
                          <a:ea typeface="+mn-ea"/>
                          <a:cs typeface="+mn-cs"/>
                        </a:rPr>
                        <a:t>申报进口产品须提供</a:t>
                      </a:r>
                      <a:r>
                        <a:rPr lang="en-US" altLang="zh-CN" sz="1400" kern="1200" dirty="0" smtClean="0">
                          <a:solidFill>
                            <a:schemeClr val="tx1"/>
                          </a:solidFill>
                          <a:effectLst/>
                          <a:latin typeface="+mn-lt"/>
                          <a:ea typeface="+mn-ea"/>
                          <a:cs typeface="+mn-cs"/>
                        </a:rPr>
                        <a:t>2016</a:t>
                      </a:r>
                      <a:r>
                        <a:rPr lang="zh-CN" altLang="zh-CN" sz="1400" kern="1200" dirty="0" smtClean="0">
                          <a:solidFill>
                            <a:schemeClr val="tx1"/>
                          </a:solidFill>
                          <a:effectLst/>
                          <a:latin typeface="+mn-lt"/>
                          <a:ea typeface="+mn-ea"/>
                          <a:cs typeface="+mn-cs"/>
                        </a:rPr>
                        <a:t>年在中华人民共和国海关进出口货物报关单复印件或进口检验报告；</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2.9</a:t>
                      </a:r>
                      <a:r>
                        <a:rPr lang="zh-CN" altLang="zh-CN" sz="1400" kern="1200" dirty="0" smtClean="0">
                          <a:solidFill>
                            <a:schemeClr val="tx1"/>
                          </a:solidFill>
                          <a:effectLst/>
                          <a:latin typeface="+mn-lt"/>
                          <a:ea typeface="+mn-ea"/>
                          <a:cs typeface="+mn-cs"/>
                        </a:rPr>
                        <a:t>卫生许可证复印件（本次集中采购只有国产消毒类产品需递交）；</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2.10</a:t>
                      </a:r>
                      <a:r>
                        <a:rPr lang="zh-CN" altLang="zh-CN" sz="1400" kern="1200" dirty="0" smtClean="0">
                          <a:solidFill>
                            <a:schemeClr val="tx1"/>
                          </a:solidFill>
                          <a:effectLst/>
                          <a:latin typeface="+mn-lt"/>
                          <a:ea typeface="+mn-ea"/>
                          <a:cs typeface="+mn-cs"/>
                        </a:rPr>
                        <a:t>其它材料（技术性专利证书、获奖证书等材料复印件）。</a:t>
                      </a:r>
                      <a:endParaRPr lang="zh-CN" altLang="zh-CN" sz="1400" kern="1200" dirty="0">
                        <a:solidFill>
                          <a:schemeClr val="tx1"/>
                        </a:solidFill>
                        <a:effectLst/>
                        <a:latin typeface="+mn-lt"/>
                        <a:ea typeface="+mn-ea"/>
                        <a:cs typeface="+mn-cs"/>
                      </a:endParaRPr>
                    </a:p>
                  </a:txBody>
                  <a:tcPr marL="91439" marR="91439"/>
                </a:tc>
                <a:tc>
                  <a:txBody>
                    <a:bodyPr/>
                    <a:lstStyle/>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2.11 </a:t>
                      </a:r>
                      <a:r>
                        <a:rPr lang="zh-CN" altLang="zh-CN" sz="1400" kern="1200" dirty="0" smtClean="0">
                          <a:solidFill>
                            <a:schemeClr val="tx1"/>
                          </a:solidFill>
                          <a:effectLst/>
                          <a:latin typeface="+mn-lt"/>
                          <a:ea typeface="+mn-ea"/>
                          <a:cs typeface="+mn-cs"/>
                        </a:rPr>
                        <a:t>配送企业基本情况原件；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2.12 </a:t>
                      </a:r>
                      <a:r>
                        <a:rPr lang="zh-CN" altLang="zh-CN" sz="1400" kern="1200" dirty="0" smtClean="0">
                          <a:solidFill>
                            <a:schemeClr val="tx1"/>
                          </a:solidFill>
                          <a:effectLst/>
                          <a:latin typeface="+mn-lt"/>
                          <a:ea typeface="+mn-ea"/>
                          <a:cs typeface="+mn-cs"/>
                        </a:rPr>
                        <a:t>配送承诺书原件；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2.13 </a:t>
                      </a:r>
                      <a:r>
                        <a:rPr lang="zh-CN" altLang="zh-CN" sz="1400" kern="1200" dirty="0" smtClean="0">
                          <a:solidFill>
                            <a:schemeClr val="tx1"/>
                          </a:solidFill>
                          <a:effectLst/>
                          <a:latin typeface="+mn-lt"/>
                          <a:ea typeface="+mn-ea"/>
                          <a:cs typeface="+mn-cs"/>
                        </a:rPr>
                        <a:t>配送企业营业执照（副本）复印件；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2.14 </a:t>
                      </a:r>
                      <a:r>
                        <a:rPr lang="zh-CN" altLang="zh-CN" sz="1400" kern="1200" dirty="0" smtClean="0">
                          <a:solidFill>
                            <a:schemeClr val="tx1"/>
                          </a:solidFill>
                          <a:effectLst/>
                          <a:latin typeface="+mn-lt"/>
                          <a:ea typeface="+mn-ea"/>
                          <a:cs typeface="+mn-cs"/>
                        </a:rPr>
                        <a:t>配送企业经营许可证（副本）复印件；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2.15 </a:t>
                      </a:r>
                      <a:r>
                        <a:rPr lang="zh-CN" altLang="zh-CN" sz="1400" kern="1200" dirty="0" smtClean="0">
                          <a:solidFill>
                            <a:schemeClr val="tx1"/>
                          </a:solidFill>
                          <a:effectLst/>
                          <a:latin typeface="+mn-lt"/>
                          <a:ea typeface="+mn-ea"/>
                          <a:cs typeface="+mn-cs"/>
                        </a:rPr>
                        <a:t>代理服务费承诺函。</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en-US" altLang="zh-CN"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如供应商自行配送，只需</a:t>
                      </a:r>
                      <a:endParaRPr lang="en-US" altLang="zh-CN"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递交以</a:t>
                      </a:r>
                      <a:r>
                        <a:rPr lang="zh-CN" altLang="en-US" sz="1400" kern="1200" dirty="0" smtClean="0">
                          <a:solidFill>
                            <a:schemeClr val="tx1"/>
                          </a:solidFill>
                          <a:effectLst/>
                          <a:latin typeface="+mn-lt"/>
                          <a:ea typeface="+mn-ea"/>
                          <a:cs typeface="+mn-cs"/>
                        </a:rPr>
                        <a:t>上</a:t>
                      </a:r>
                      <a:r>
                        <a:rPr lang="zh-CN" altLang="zh-CN" sz="1400" kern="1200" dirty="0" smtClean="0">
                          <a:solidFill>
                            <a:schemeClr val="tx1"/>
                          </a:solidFill>
                          <a:effectLst/>
                          <a:latin typeface="+mn-lt"/>
                          <a:ea typeface="+mn-ea"/>
                          <a:cs typeface="+mn-cs"/>
                        </a:rPr>
                        <a:t>的</a:t>
                      </a:r>
                      <a:r>
                        <a:rPr lang="en-US" altLang="zh-CN" sz="1400" kern="1200" dirty="0" smtClean="0">
                          <a:solidFill>
                            <a:schemeClr val="tx1"/>
                          </a:solidFill>
                          <a:effectLst/>
                          <a:latin typeface="+mn-lt"/>
                          <a:ea typeface="+mn-ea"/>
                          <a:cs typeface="+mn-cs"/>
                        </a:rPr>
                        <a:t>2.12</a:t>
                      </a:r>
                      <a:r>
                        <a:rPr lang="zh-CN" altLang="zh-CN" sz="1400" kern="1200" dirty="0" smtClean="0">
                          <a:solidFill>
                            <a:schemeClr val="tx1"/>
                          </a:solidFill>
                          <a:effectLst/>
                          <a:latin typeface="+mn-lt"/>
                          <a:ea typeface="+mn-ea"/>
                          <a:cs typeface="+mn-cs"/>
                        </a:rPr>
                        <a:t>、</a:t>
                      </a:r>
                      <a:r>
                        <a:rPr lang="en-US" altLang="zh-CN" sz="1400" kern="1200" dirty="0" smtClean="0">
                          <a:solidFill>
                            <a:schemeClr val="tx1"/>
                          </a:solidFill>
                          <a:effectLst/>
                          <a:latin typeface="+mn-lt"/>
                          <a:ea typeface="+mn-ea"/>
                          <a:cs typeface="+mn-cs"/>
                        </a:rPr>
                        <a:t>2.15</a:t>
                      </a:r>
                      <a:r>
                        <a:rPr lang="zh-CN" altLang="zh-CN" sz="1400" kern="1200" dirty="0" smtClean="0">
                          <a:solidFill>
                            <a:schemeClr val="tx1"/>
                          </a:solidFill>
                          <a:effectLst/>
                          <a:latin typeface="+mn-lt"/>
                          <a:ea typeface="+mn-ea"/>
                          <a:cs typeface="+mn-cs"/>
                        </a:rPr>
                        <a:t>项</a:t>
                      </a:r>
                      <a:endParaRPr lang="en-US" altLang="zh-CN" sz="1400" kern="1200" dirty="0" smtClean="0">
                        <a:solidFill>
                          <a:schemeClr val="tx1"/>
                        </a:solidFill>
                        <a:effectLst/>
                        <a:latin typeface="+mn-lt"/>
                        <a:ea typeface="+mn-ea"/>
                        <a:cs typeface="+mn-cs"/>
                      </a:endParaRPr>
                    </a:p>
                    <a:p>
                      <a:endParaRPr lang="zh-CN" altLang="zh-CN" sz="1400" kern="1200" dirty="0">
                        <a:solidFill>
                          <a:schemeClr val="tx1"/>
                        </a:solidFill>
                        <a:effectLst/>
                        <a:latin typeface="+mn-lt"/>
                        <a:ea typeface="+mn-ea"/>
                        <a:cs typeface="+mn-cs"/>
                      </a:endParaRPr>
                    </a:p>
                  </a:txBody>
                  <a:tcPr marL="91439" marR="91439"/>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107950" y="115888"/>
          <a:ext cx="8858250" cy="6572250"/>
        </p:xfrm>
        <a:graphic>
          <a:graphicData uri="http://schemas.openxmlformats.org/drawingml/2006/table">
            <a:tbl>
              <a:tblPr firstRow="1" bandRow="1">
                <a:tableStyleId>{C083E6E3-FA7D-4D7B-A595-EF9225AFEA82}</a:tableStyleId>
              </a:tblPr>
              <a:tblGrid>
                <a:gridCol w="2412901"/>
                <a:gridCol w="3779341"/>
                <a:gridCol w="2666009"/>
              </a:tblGrid>
              <a:tr h="599693">
                <a:tc gridSpan="3">
                  <a:txBody>
                    <a:bodyPr/>
                    <a:lstStyle/>
                    <a:p>
                      <a:pPr algn="l"/>
                      <a:r>
                        <a:rPr lang="en-US" altLang="zh-CN" sz="1800" dirty="0" smtClean="0"/>
                        <a:t>3</a:t>
                      </a:r>
                      <a:r>
                        <a:rPr lang="zh-CN" altLang="en-US" sz="1800" dirty="0" smtClean="0"/>
                        <a:t>、</a:t>
                      </a:r>
                      <a:r>
                        <a:rPr lang="zh-CN" altLang="zh-CN" sz="1800" b="1" kern="1200" dirty="0" smtClean="0">
                          <a:solidFill>
                            <a:schemeClr val="tx1"/>
                          </a:solidFill>
                          <a:effectLst/>
                          <a:latin typeface="+mn-lt"/>
                          <a:ea typeface="+mn-ea"/>
                          <a:cs typeface="+mn-cs"/>
                        </a:rPr>
                        <a:t>属药品管理的检验试剂部分</a:t>
                      </a:r>
                      <a:r>
                        <a:rPr lang="zh-CN" altLang="en-US" sz="1800" dirty="0" smtClean="0"/>
                        <a:t>：</a:t>
                      </a:r>
                      <a:r>
                        <a:rPr lang="zh-CN" altLang="zh-CN" sz="1800" b="1" kern="1200" dirty="0" smtClean="0">
                          <a:solidFill>
                            <a:schemeClr val="tx1"/>
                          </a:solidFill>
                          <a:effectLst/>
                          <a:latin typeface="+mn-lt"/>
                          <a:ea typeface="+mn-ea"/>
                          <a:cs typeface="+mn-cs"/>
                        </a:rPr>
                        <a:t>供应商为属药品管理的检验试剂国内生产企业</a:t>
                      </a:r>
                      <a:endParaRPr lang="zh-CN" altLang="en-US" sz="1800" b="1" dirty="0"/>
                    </a:p>
                  </a:txBody>
                  <a:tcPr marL="91439" marR="91439" anchor="ctr"/>
                </a:tc>
                <a:tc hMerge="1">
                  <a:tcPr/>
                </a:tc>
                <a:tc hMerge="1">
                  <a:tcPr/>
                </a:tc>
              </a:tr>
              <a:tr h="695303">
                <a:tc>
                  <a:txBody>
                    <a:bodyPr/>
                    <a:lstStyle/>
                    <a:p>
                      <a:pPr algn="ctr"/>
                      <a:r>
                        <a:rPr lang="en-US" altLang="zh-CN" sz="1600" b="1" dirty="0" smtClean="0"/>
                        <a:t>A</a:t>
                      </a:r>
                      <a:r>
                        <a:rPr lang="zh-CN" altLang="en-US" sz="1600" b="1" dirty="0" smtClean="0"/>
                        <a:t>、供应商主体资质部分</a:t>
                      </a:r>
                      <a:endParaRPr lang="zh-CN" altLang="en-US" sz="1600" b="1" dirty="0"/>
                    </a:p>
                  </a:txBody>
                  <a:tcPr marL="91439" marR="91439" anchor="ctr">
                    <a:solidFill>
                      <a:srgbClr val="92D050">
                        <a:alpha val="20000"/>
                      </a:srgbClr>
                    </a:solidFill>
                  </a:tcPr>
                </a:tc>
                <a:tc>
                  <a:txBody>
                    <a:bodyPr/>
                    <a:lstStyle/>
                    <a:p>
                      <a:pPr algn="ctr"/>
                      <a:r>
                        <a:rPr lang="en-US" altLang="zh-CN" sz="1600" b="1" dirty="0" smtClean="0"/>
                        <a:t>B</a:t>
                      </a:r>
                      <a:r>
                        <a:rPr lang="zh-CN" altLang="en-US" sz="1600" b="1" dirty="0" smtClean="0"/>
                        <a:t>、产品资格证明材料部分</a:t>
                      </a:r>
                      <a:endParaRPr lang="zh-CN" altLang="en-US" sz="1600" b="1" dirty="0"/>
                    </a:p>
                  </a:txBody>
                  <a:tcPr marL="91439" marR="91439" anchor="ctr">
                    <a:solidFill>
                      <a:srgbClr val="92D050">
                        <a:alpha val="20000"/>
                      </a:srgbClr>
                    </a:solidFill>
                  </a:tcPr>
                </a:tc>
                <a:tc>
                  <a:txBody>
                    <a:bodyPr/>
                    <a:lstStyle/>
                    <a:p>
                      <a:pPr algn="ctr"/>
                      <a:r>
                        <a:rPr lang="en-US" altLang="zh-CN" sz="1600" b="1" dirty="0" smtClean="0"/>
                        <a:t>C</a:t>
                      </a:r>
                      <a:r>
                        <a:rPr lang="zh-CN" altLang="en-US" sz="1600" b="1" dirty="0" smtClean="0"/>
                        <a:t>、配送企业部分</a:t>
                      </a:r>
                      <a:endParaRPr lang="zh-CN" altLang="en-US" sz="1600" b="1" dirty="0"/>
                    </a:p>
                  </a:txBody>
                  <a:tcPr marL="91439" marR="91439" anchor="ctr">
                    <a:solidFill>
                      <a:srgbClr val="92D050">
                        <a:alpha val="20000"/>
                      </a:srgbClr>
                    </a:solidFill>
                  </a:tcPr>
                </a:tc>
              </a:tr>
              <a:tr h="5277254">
                <a:tc>
                  <a:txBody>
                    <a:bodyPr/>
                    <a:lstStyle/>
                    <a:p>
                      <a:endParaRPr lang="en-US"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3.1</a:t>
                      </a:r>
                      <a:r>
                        <a:rPr lang="zh-CN" altLang="zh-CN" sz="1400" kern="1200" dirty="0" smtClean="0">
                          <a:solidFill>
                            <a:schemeClr val="tx1"/>
                          </a:solidFill>
                          <a:effectLst/>
                          <a:latin typeface="+mn-lt"/>
                          <a:ea typeface="+mn-ea"/>
                          <a:cs typeface="+mn-cs"/>
                        </a:rPr>
                        <a:t>供应商基本情况原件；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3.2</a:t>
                      </a:r>
                      <a:r>
                        <a:rPr lang="zh-CN" altLang="zh-CN" sz="1400" kern="1200" dirty="0" smtClean="0">
                          <a:solidFill>
                            <a:schemeClr val="tx1"/>
                          </a:solidFill>
                          <a:effectLst/>
                          <a:latin typeface="+mn-lt"/>
                          <a:ea typeface="+mn-ea"/>
                          <a:cs typeface="+mn-cs"/>
                        </a:rPr>
                        <a:t>药品生产企业营业执照（副本）复印件；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3.3</a:t>
                      </a:r>
                      <a:r>
                        <a:rPr lang="zh-CN" altLang="zh-CN" sz="1400" kern="1200" dirty="0" smtClean="0">
                          <a:solidFill>
                            <a:schemeClr val="tx1"/>
                          </a:solidFill>
                          <a:effectLst/>
                          <a:latin typeface="+mn-lt"/>
                          <a:ea typeface="+mn-ea"/>
                          <a:cs typeface="+mn-cs"/>
                        </a:rPr>
                        <a:t>药品生产许可证（副本）复印件；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3.4 GMP</a:t>
                      </a:r>
                      <a:r>
                        <a:rPr lang="zh-CN" altLang="zh-CN" sz="1400" kern="1200" dirty="0" smtClean="0">
                          <a:solidFill>
                            <a:schemeClr val="tx1"/>
                          </a:solidFill>
                          <a:effectLst/>
                          <a:latin typeface="+mn-lt"/>
                          <a:ea typeface="+mn-ea"/>
                          <a:cs typeface="+mn-cs"/>
                        </a:rPr>
                        <a:t>认证证书复印件；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3.5</a:t>
                      </a:r>
                      <a:r>
                        <a:rPr lang="zh-CN" altLang="zh-CN" sz="1400" kern="1200" dirty="0" smtClean="0">
                          <a:solidFill>
                            <a:schemeClr val="tx1"/>
                          </a:solidFill>
                          <a:effectLst/>
                          <a:latin typeface="+mn-lt"/>
                          <a:ea typeface="+mn-ea"/>
                          <a:cs typeface="+mn-cs"/>
                        </a:rPr>
                        <a:t>供应商质量及货源保证书原件；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3.6</a:t>
                      </a:r>
                      <a:r>
                        <a:rPr lang="zh-CN" altLang="zh-CN" sz="1400" kern="1200" dirty="0" smtClean="0">
                          <a:solidFill>
                            <a:schemeClr val="tx1"/>
                          </a:solidFill>
                          <a:effectLst/>
                          <a:latin typeface="+mn-lt"/>
                          <a:ea typeface="+mn-ea"/>
                          <a:cs typeface="+mn-cs"/>
                        </a:rPr>
                        <a:t>其它材料。</a:t>
                      </a:r>
                      <a:endParaRPr lang="zh-CN" altLang="zh-CN" sz="1400" kern="1200" dirty="0">
                        <a:solidFill>
                          <a:schemeClr val="tx1"/>
                        </a:solidFill>
                        <a:effectLst/>
                        <a:latin typeface="+mn-lt"/>
                        <a:ea typeface="+mn-ea"/>
                        <a:cs typeface="+mn-cs"/>
                      </a:endParaRPr>
                    </a:p>
                  </a:txBody>
                  <a:tcPr marL="91439" marR="91439"/>
                </a:tc>
                <a:tc>
                  <a:txBody>
                    <a:bodyPr/>
                    <a:lstStyle/>
                    <a:p>
                      <a:endParaRPr lang="en-US"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3.7</a:t>
                      </a:r>
                      <a:r>
                        <a:rPr lang="zh-CN" altLang="zh-CN" sz="1400" kern="1200" dirty="0" smtClean="0">
                          <a:solidFill>
                            <a:schemeClr val="tx1"/>
                          </a:solidFill>
                          <a:effectLst/>
                          <a:latin typeface="+mn-lt"/>
                          <a:ea typeface="+mn-ea"/>
                          <a:cs typeface="+mn-cs"/>
                        </a:rPr>
                        <a:t>生产批件复印件；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3.8</a:t>
                      </a:r>
                      <a:r>
                        <a:rPr lang="zh-CN" altLang="zh-CN" sz="1400" kern="1200" dirty="0" smtClean="0">
                          <a:solidFill>
                            <a:schemeClr val="tx1"/>
                          </a:solidFill>
                          <a:effectLst/>
                          <a:latin typeface="+mn-lt"/>
                          <a:ea typeface="+mn-ea"/>
                          <a:cs typeface="+mn-cs"/>
                        </a:rPr>
                        <a:t>申报产品说明书或产品介绍复印件；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3.9 2016</a:t>
                      </a:r>
                      <a:r>
                        <a:rPr lang="zh-CN" altLang="zh-CN" sz="1400" kern="1200" dirty="0" smtClean="0">
                          <a:solidFill>
                            <a:schemeClr val="tx1"/>
                          </a:solidFill>
                          <a:effectLst/>
                          <a:latin typeface="+mn-lt"/>
                          <a:ea typeface="+mn-ea"/>
                          <a:cs typeface="+mn-cs"/>
                        </a:rPr>
                        <a:t>年以后（含</a:t>
                      </a:r>
                      <a:r>
                        <a:rPr lang="en-US" altLang="zh-CN" sz="1400" kern="1200" dirty="0" smtClean="0">
                          <a:solidFill>
                            <a:schemeClr val="tx1"/>
                          </a:solidFill>
                          <a:effectLst/>
                          <a:latin typeface="+mn-lt"/>
                          <a:ea typeface="+mn-ea"/>
                          <a:cs typeface="+mn-cs"/>
                        </a:rPr>
                        <a:t>2016</a:t>
                      </a:r>
                      <a:r>
                        <a:rPr lang="zh-CN" altLang="zh-CN" sz="1400" kern="1200" dirty="0" smtClean="0">
                          <a:solidFill>
                            <a:schemeClr val="tx1"/>
                          </a:solidFill>
                          <a:effectLst/>
                          <a:latin typeface="+mn-lt"/>
                          <a:ea typeface="+mn-ea"/>
                          <a:cs typeface="+mn-cs"/>
                        </a:rPr>
                        <a:t>年）地市级以上药品检验报告书或自检报告；</a:t>
                      </a:r>
                      <a:r>
                        <a:rPr lang="en-US" altLang="zh-CN" sz="1400" kern="1200" dirty="0" err="1" smtClean="0">
                          <a:solidFill>
                            <a:schemeClr val="tx1"/>
                          </a:solidFill>
                          <a:effectLst/>
                          <a:latin typeface="+mn-lt"/>
                          <a:ea typeface="+mn-ea"/>
                          <a:cs typeface="+mn-cs"/>
                        </a:rPr>
                        <a:t>HBsAg</a:t>
                      </a:r>
                      <a:r>
                        <a:rPr lang="en-US" altLang="zh-CN"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、抗</a:t>
                      </a:r>
                      <a:r>
                        <a:rPr lang="en-US" altLang="zh-CN" sz="1400" kern="1200" dirty="0" smtClean="0">
                          <a:solidFill>
                            <a:schemeClr val="tx1"/>
                          </a:solidFill>
                          <a:effectLst/>
                          <a:latin typeface="+mn-lt"/>
                          <a:ea typeface="+mn-ea"/>
                          <a:cs typeface="+mn-cs"/>
                        </a:rPr>
                        <a:t>- HCV</a:t>
                      </a:r>
                      <a:r>
                        <a:rPr lang="zh-CN" altLang="zh-CN" sz="1400" kern="1200" dirty="0" smtClean="0">
                          <a:solidFill>
                            <a:schemeClr val="tx1"/>
                          </a:solidFill>
                          <a:effectLst/>
                          <a:latin typeface="+mn-lt"/>
                          <a:ea typeface="+mn-ea"/>
                          <a:cs typeface="+mn-cs"/>
                        </a:rPr>
                        <a:t>、抗</a:t>
                      </a:r>
                      <a:r>
                        <a:rPr lang="en-US" altLang="zh-CN" sz="1400" kern="1200" dirty="0" smtClean="0">
                          <a:solidFill>
                            <a:schemeClr val="tx1"/>
                          </a:solidFill>
                          <a:effectLst/>
                          <a:latin typeface="+mn-lt"/>
                          <a:ea typeface="+mn-ea"/>
                          <a:cs typeface="+mn-cs"/>
                        </a:rPr>
                        <a:t>- HIV</a:t>
                      </a:r>
                      <a:r>
                        <a:rPr lang="zh-CN" altLang="zh-CN" sz="1400" kern="1200" dirty="0" smtClean="0">
                          <a:solidFill>
                            <a:schemeClr val="tx1"/>
                          </a:solidFill>
                          <a:effectLst/>
                          <a:latin typeface="+mn-lt"/>
                          <a:ea typeface="+mn-ea"/>
                          <a:cs typeface="+mn-cs"/>
                        </a:rPr>
                        <a:t>、梅毒诊断试剂和</a:t>
                      </a:r>
                      <a:r>
                        <a:rPr lang="en-US" altLang="zh-CN" sz="1400" kern="1200" dirty="0" smtClean="0">
                          <a:solidFill>
                            <a:schemeClr val="tx1"/>
                          </a:solidFill>
                          <a:effectLst/>
                          <a:latin typeface="+mn-lt"/>
                          <a:ea typeface="+mn-ea"/>
                          <a:cs typeface="+mn-cs"/>
                        </a:rPr>
                        <a:t>ABO</a:t>
                      </a:r>
                      <a:r>
                        <a:rPr lang="zh-CN" altLang="zh-CN" sz="1400" kern="1200" dirty="0" smtClean="0">
                          <a:solidFill>
                            <a:schemeClr val="tx1"/>
                          </a:solidFill>
                          <a:effectLst/>
                          <a:latin typeface="+mn-lt"/>
                          <a:ea typeface="+mn-ea"/>
                          <a:cs typeface="+mn-cs"/>
                        </a:rPr>
                        <a:t>血型定型试剂须递交</a:t>
                      </a:r>
                      <a:r>
                        <a:rPr lang="en-US" altLang="zh-CN" sz="1400" kern="1200" dirty="0" smtClean="0">
                          <a:solidFill>
                            <a:schemeClr val="tx1"/>
                          </a:solidFill>
                          <a:effectLst/>
                          <a:latin typeface="+mn-lt"/>
                          <a:ea typeface="+mn-ea"/>
                          <a:cs typeface="+mn-cs"/>
                        </a:rPr>
                        <a:t>2016</a:t>
                      </a:r>
                      <a:r>
                        <a:rPr lang="zh-CN" altLang="zh-CN" sz="1400" kern="1200" dirty="0" smtClean="0">
                          <a:solidFill>
                            <a:schemeClr val="tx1"/>
                          </a:solidFill>
                          <a:effectLst/>
                          <a:latin typeface="+mn-lt"/>
                          <a:ea typeface="+mn-ea"/>
                          <a:cs typeface="+mn-cs"/>
                        </a:rPr>
                        <a:t>年后（含）的在中国药品生物制品检定所的批批检检测报告；</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3.10 </a:t>
                      </a:r>
                      <a:r>
                        <a:rPr lang="en-US" altLang="zh-CN" sz="1400" kern="1200" dirty="0" err="1" smtClean="0">
                          <a:solidFill>
                            <a:schemeClr val="tx1"/>
                          </a:solidFill>
                          <a:effectLst/>
                          <a:latin typeface="+mn-lt"/>
                          <a:ea typeface="+mn-ea"/>
                          <a:cs typeface="+mn-cs"/>
                        </a:rPr>
                        <a:t>HBsAg</a:t>
                      </a:r>
                      <a:r>
                        <a:rPr lang="zh-CN" altLang="zh-CN" sz="1400" kern="1200" dirty="0" smtClean="0">
                          <a:solidFill>
                            <a:schemeClr val="tx1"/>
                          </a:solidFill>
                          <a:effectLst/>
                          <a:latin typeface="+mn-lt"/>
                          <a:ea typeface="+mn-ea"/>
                          <a:cs typeface="+mn-cs"/>
                        </a:rPr>
                        <a:t>、抗</a:t>
                      </a:r>
                      <a:r>
                        <a:rPr lang="en-US" altLang="zh-CN" sz="1400" kern="1200" dirty="0" smtClean="0">
                          <a:solidFill>
                            <a:schemeClr val="tx1"/>
                          </a:solidFill>
                          <a:effectLst/>
                          <a:latin typeface="+mn-lt"/>
                          <a:ea typeface="+mn-ea"/>
                          <a:cs typeface="+mn-cs"/>
                        </a:rPr>
                        <a:t>- HCV</a:t>
                      </a:r>
                      <a:r>
                        <a:rPr lang="zh-CN" altLang="zh-CN" sz="1400" kern="1200" dirty="0" smtClean="0">
                          <a:solidFill>
                            <a:schemeClr val="tx1"/>
                          </a:solidFill>
                          <a:effectLst/>
                          <a:latin typeface="+mn-lt"/>
                          <a:ea typeface="+mn-ea"/>
                          <a:cs typeface="+mn-cs"/>
                        </a:rPr>
                        <a:t>、抗</a:t>
                      </a:r>
                      <a:r>
                        <a:rPr lang="en-US" altLang="zh-CN" sz="1400" kern="1200" dirty="0" smtClean="0">
                          <a:solidFill>
                            <a:schemeClr val="tx1"/>
                          </a:solidFill>
                          <a:effectLst/>
                          <a:latin typeface="+mn-lt"/>
                          <a:ea typeface="+mn-ea"/>
                          <a:cs typeface="+mn-cs"/>
                        </a:rPr>
                        <a:t>- HIV</a:t>
                      </a:r>
                      <a:r>
                        <a:rPr lang="zh-CN" altLang="zh-CN" sz="1400" kern="1200" dirty="0" smtClean="0">
                          <a:solidFill>
                            <a:schemeClr val="tx1"/>
                          </a:solidFill>
                          <a:effectLst/>
                          <a:latin typeface="+mn-lt"/>
                          <a:ea typeface="+mn-ea"/>
                          <a:cs typeface="+mn-cs"/>
                        </a:rPr>
                        <a:t>、梅毒诊断试剂和</a:t>
                      </a:r>
                      <a:r>
                        <a:rPr lang="en-US" altLang="zh-CN" sz="1400" kern="1200" dirty="0" smtClean="0">
                          <a:solidFill>
                            <a:schemeClr val="tx1"/>
                          </a:solidFill>
                          <a:effectLst/>
                          <a:latin typeface="+mn-lt"/>
                          <a:ea typeface="+mn-ea"/>
                          <a:cs typeface="+mn-cs"/>
                        </a:rPr>
                        <a:t>ABO</a:t>
                      </a:r>
                      <a:r>
                        <a:rPr lang="zh-CN" altLang="zh-CN" sz="1400" kern="1200" dirty="0" smtClean="0">
                          <a:solidFill>
                            <a:schemeClr val="tx1"/>
                          </a:solidFill>
                          <a:effectLst/>
                          <a:latin typeface="+mn-lt"/>
                          <a:ea typeface="+mn-ea"/>
                          <a:cs typeface="+mn-cs"/>
                        </a:rPr>
                        <a:t>血型定型试剂递交</a:t>
                      </a:r>
                      <a:r>
                        <a:rPr lang="en-US" altLang="zh-CN" sz="1400" kern="1200" dirty="0" smtClean="0">
                          <a:solidFill>
                            <a:schemeClr val="tx1"/>
                          </a:solidFill>
                          <a:effectLst/>
                          <a:latin typeface="+mn-lt"/>
                          <a:ea typeface="+mn-ea"/>
                          <a:cs typeface="+mn-cs"/>
                        </a:rPr>
                        <a:t>2015-2016</a:t>
                      </a:r>
                      <a:r>
                        <a:rPr lang="zh-CN" altLang="zh-CN" sz="1400" kern="1200" dirty="0" smtClean="0">
                          <a:solidFill>
                            <a:schemeClr val="tx1"/>
                          </a:solidFill>
                          <a:effectLst/>
                          <a:latin typeface="+mn-lt"/>
                          <a:ea typeface="+mn-ea"/>
                          <a:cs typeface="+mn-cs"/>
                        </a:rPr>
                        <a:t>年中国药品生物制品检定所或卫生部临检中心对该申报产品的批批检定质量情况排名表及室间质评成绩单；</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3.11</a:t>
                      </a:r>
                      <a:r>
                        <a:rPr lang="zh-CN" altLang="zh-CN" sz="1400" kern="1200" dirty="0" smtClean="0">
                          <a:solidFill>
                            <a:schemeClr val="tx1"/>
                          </a:solidFill>
                          <a:effectLst/>
                          <a:latin typeface="+mn-lt"/>
                          <a:ea typeface="+mn-ea"/>
                          <a:cs typeface="+mn-cs"/>
                        </a:rPr>
                        <a:t>其它材料（如技术性专利、获奖证书等材料复印件）。</a:t>
                      </a:r>
                      <a:endParaRPr lang="zh-CN" altLang="zh-CN" sz="1400" kern="1200" dirty="0">
                        <a:solidFill>
                          <a:schemeClr val="tx1"/>
                        </a:solidFill>
                        <a:effectLst/>
                        <a:latin typeface="+mn-lt"/>
                        <a:ea typeface="+mn-ea"/>
                        <a:cs typeface="+mn-cs"/>
                      </a:endParaRPr>
                    </a:p>
                  </a:txBody>
                  <a:tcPr marL="91439" marR="91439"/>
                </a:tc>
                <a:tc>
                  <a:txBody>
                    <a:bodyPr/>
                    <a:lstStyle/>
                    <a:p>
                      <a:endParaRPr lang="en-US"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3.12 </a:t>
                      </a:r>
                      <a:r>
                        <a:rPr lang="zh-CN" altLang="zh-CN" sz="1400" kern="1200" dirty="0" smtClean="0">
                          <a:solidFill>
                            <a:schemeClr val="tx1"/>
                          </a:solidFill>
                          <a:effectLst/>
                          <a:latin typeface="+mn-lt"/>
                          <a:ea typeface="+mn-ea"/>
                          <a:cs typeface="+mn-cs"/>
                        </a:rPr>
                        <a:t>配送企业基本情况原件；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3.13 </a:t>
                      </a:r>
                      <a:r>
                        <a:rPr lang="zh-CN" altLang="zh-CN" sz="1400" kern="1200" dirty="0" smtClean="0">
                          <a:solidFill>
                            <a:schemeClr val="tx1"/>
                          </a:solidFill>
                          <a:effectLst/>
                          <a:latin typeface="+mn-lt"/>
                          <a:ea typeface="+mn-ea"/>
                          <a:cs typeface="+mn-cs"/>
                        </a:rPr>
                        <a:t>配送承诺书原件；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3.14</a:t>
                      </a:r>
                      <a:r>
                        <a:rPr lang="zh-CN" altLang="zh-CN" sz="1400" kern="1200" dirty="0" smtClean="0">
                          <a:solidFill>
                            <a:schemeClr val="tx1"/>
                          </a:solidFill>
                          <a:effectLst/>
                          <a:latin typeface="+mn-lt"/>
                          <a:ea typeface="+mn-ea"/>
                          <a:cs typeface="+mn-cs"/>
                        </a:rPr>
                        <a:t>药品经营企业营业执照（副本）复印件；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3.15</a:t>
                      </a:r>
                      <a:r>
                        <a:rPr lang="zh-CN" altLang="zh-CN" sz="1400" kern="1200" dirty="0" smtClean="0">
                          <a:solidFill>
                            <a:schemeClr val="tx1"/>
                          </a:solidFill>
                          <a:effectLst/>
                          <a:latin typeface="+mn-lt"/>
                          <a:ea typeface="+mn-ea"/>
                          <a:cs typeface="+mn-cs"/>
                        </a:rPr>
                        <a:t>药品经营许可证（副本）复印件；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3.16 GSP</a:t>
                      </a:r>
                      <a:r>
                        <a:rPr lang="zh-CN" altLang="zh-CN" sz="1400" kern="1200" dirty="0" smtClean="0">
                          <a:solidFill>
                            <a:schemeClr val="tx1"/>
                          </a:solidFill>
                          <a:effectLst/>
                          <a:latin typeface="+mn-lt"/>
                          <a:ea typeface="+mn-ea"/>
                          <a:cs typeface="+mn-cs"/>
                        </a:rPr>
                        <a:t>认证证书复印件；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3.17</a:t>
                      </a:r>
                      <a:r>
                        <a:rPr lang="zh-CN" altLang="zh-CN" sz="1400" kern="1200" dirty="0" smtClean="0">
                          <a:solidFill>
                            <a:schemeClr val="tx1"/>
                          </a:solidFill>
                          <a:effectLst/>
                          <a:latin typeface="+mn-lt"/>
                          <a:ea typeface="+mn-ea"/>
                          <a:cs typeface="+mn-cs"/>
                        </a:rPr>
                        <a:t>代理服务费承诺函。</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en-US" altLang="zh-CN"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如供应商自行配送，只需</a:t>
                      </a:r>
                      <a:endParaRPr lang="en-US" altLang="zh-CN"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递交以下的</a:t>
                      </a:r>
                      <a:r>
                        <a:rPr lang="en-US" altLang="zh-CN" sz="1400" kern="1200" dirty="0" smtClean="0">
                          <a:solidFill>
                            <a:schemeClr val="tx1"/>
                          </a:solidFill>
                          <a:effectLst/>
                          <a:latin typeface="+mn-lt"/>
                          <a:ea typeface="+mn-ea"/>
                          <a:cs typeface="+mn-cs"/>
                        </a:rPr>
                        <a:t>3.13</a:t>
                      </a:r>
                      <a:r>
                        <a:rPr lang="zh-CN" altLang="zh-CN" sz="1400" kern="1200" dirty="0" smtClean="0">
                          <a:solidFill>
                            <a:schemeClr val="tx1"/>
                          </a:solidFill>
                          <a:effectLst/>
                          <a:latin typeface="+mn-lt"/>
                          <a:ea typeface="+mn-ea"/>
                          <a:cs typeface="+mn-cs"/>
                        </a:rPr>
                        <a:t>、</a:t>
                      </a:r>
                      <a:r>
                        <a:rPr lang="en-US" altLang="zh-CN" sz="1400" kern="1200" dirty="0" smtClean="0">
                          <a:solidFill>
                            <a:schemeClr val="tx1"/>
                          </a:solidFill>
                          <a:effectLst/>
                          <a:latin typeface="+mn-lt"/>
                          <a:ea typeface="+mn-ea"/>
                          <a:cs typeface="+mn-cs"/>
                        </a:rPr>
                        <a:t>3.15</a:t>
                      </a:r>
                      <a:r>
                        <a:rPr lang="zh-CN" altLang="zh-CN" sz="1400" kern="1200" dirty="0" smtClean="0">
                          <a:solidFill>
                            <a:schemeClr val="tx1"/>
                          </a:solidFill>
                          <a:effectLst/>
                          <a:latin typeface="+mn-lt"/>
                          <a:ea typeface="+mn-ea"/>
                          <a:cs typeface="+mn-cs"/>
                        </a:rPr>
                        <a:t>、</a:t>
                      </a:r>
                      <a:r>
                        <a:rPr lang="en-US" altLang="zh-CN" sz="1400" kern="1200" dirty="0" smtClean="0">
                          <a:solidFill>
                            <a:schemeClr val="tx1"/>
                          </a:solidFill>
                          <a:effectLst/>
                          <a:latin typeface="+mn-lt"/>
                          <a:ea typeface="+mn-ea"/>
                          <a:cs typeface="+mn-cs"/>
                        </a:rPr>
                        <a:t> </a:t>
                      </a:r>
                      <a:endParaRPr lang="en-US" altLang="zh-CN"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smtClean="0">
                          <a:solidFill>
                            <a:schemeClr val="tx1"/>
                          </a:solidFill>
                          <a:effectLst/>
                          <a:latin typeface="+mn-lt"/>
                          <a:ea typeface="+mn-ea"/>
                          <a:cs typeface="+mn-cs"/>
                        </a:rPr>
                        <a:t>      3.16</a:t>
                      </a:r>
                      <a:r>
                        <a:rPr lang="zh-CN" altLang="zh-CN" sz="1400" kern="1200" dirty="0" smtClean="0">
                          <a:solidFill>
                            <a:schemeClr val="tx1"/>
                          </a:solidFill>
                          <a:effectLst/>
                          <a:latin typeface="+mn-lt"/>
                          <a:ea typeface="+mn-ea"/>
                          <a:cs typeface="+mn-cs"/>
                        </a:rPr>
                        <a:t>、</a:t>
                      </a:r>
                      <a:r>
                        <a:rPr lang="en-US" altLang="zh-CN" sz="1400" kern="1200" dirty="0" smtClean="0">
                          <a:solidFill>
                            <a:schemeClr val="tx1"/>
                          </a:solidFill>
                          <a:effectLst/>
                          <a:latin typeface="+mn-lt"/>
                          <a:ea typeface="+mn-ea"/>
                          <a:cs typeface="+mn-cs"/>
                        </a:rPr>
                        <a:t>3.17</a:t>
                      </a:r>
                      <a:r>
                        <a:rPr lang="zh-CN" altLang="zh-CN" sz="1400" kern="1200" dirty="0" smtClean="0">
                          <a:solidFill>
                            <a:schemeClr val="tx1"/>
                          </a:solidFill>
                          <a:effectLst/>
                          <a:latin typeface="+mn-lt"/>
                          <a:ea typeface="+mn-ea"/>
                          <a:cs typeface="+mn-cs"/>
                        </a:rPr>
                        <a:t>项</a:t>
                      </a:r>
                      <a:endParaRPr lang="en-US" altLang="zh-CN" sz="1400" kern="1200" dirty="0" smtClean="0">
                        <a:solidFill>
                          <a:schemeClr val="tx1"/>
                        </a:solidFill>
                        <a:effectLst/>
                        <a:latin typeface="+mn-lt"/>
                        <a:ea typeface="+mn-ea"/>
                        <a:cs typeface="+mn-cs"/>
                      </a:endParaRPr>
                    </a:p>
                    <a:p>
                      <a:endParaRPr lang="zh-CN" altLang="zh-CN" sz="1400" kern="1200" dirty="0">
                        <a:solidFill>
                          <a:schemeClr val="tx1"/>
                        </a:solidFill>
                        <a:effectLst/>
                        <a:latin typeface="+mn-lt"/>
                        <a:ea typeface="+mn-ea"/>
                        <a:cs typeface="+mn-cs"/>
                      </a:endParaRPr>
                    </a:p>
                  </a:txBody>
                  <a:tcPr marL="91439" marR="91439"/>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107950" y="115888"/>
          <a:ext cx="8858250" cy="6934200"/>
        </p:xfrm>
        <a:graphic>
          <a:graphicData uri="http://schemas.openxmlformats.org/drawingml/2006/table">
            <a:tbl>
              <a:tblPr firstRow="1" bandRow="1">
                <a:tableStyleId>{C083E6E3-FA7D-4D7B-A595-EF9225AFEA82}</a:tableStyleId>
              </a:tblPr>
              <a:tblGrid>
                <a:gridCol w="2663850"/>
                <a:gridCol w="3528392"/>
                <a:gridCol w="2666009"/>
              </a:tblGrid>
              <a:tr h="599728">
                <a:tc gridSpan="3">
                  <a:txBody>
                    <a:bodyPr/>
                    <a:lstStyle/>
                    <a:p>
                      <a:pPr algn="l"/>
                      <a:r>
                        <a:rPr lang="en-US" altLang="zh-CN" sz="1800" dirty="0" smtClean="0"/>
                        <a:t>4</a:t>
                      </a:r>
                      <a:r>
                        <a:rPr lang="zh-CN" altLang="en-US" sz="1800" dirty="0" smtClean="0"/>
                        <a:t>、</a:t>
                      </a:r>
                      <a:r>
                        <a:rPr lang="zh-CN" altLang="zh-CN" sz="1800" b="1" kern="1200" dirty="0" smtClean="0">
                          <a:solidFill>
                            <a:schemeClr val="tx1"/>
                          </a:solidFill>
                          <a:effectLst/>
                          <a:latin typeface="+mn-lt"/>
                          <a:ea typeface="+mn-ea"/>
                          <a:cs typeface="+mn-cs"/>
                        </a:rPr>
                        <a:t>属药品管理的检验试剂部分</a:t>
                      </a:r>
                      <a:r>
                        <a:rPr lang="zh-CN" altLang="en-US" sz="1800" dirty="0" smtClean="0"/>
                        <a:t>：</a:t>
                      </a:r>
                      <a:r>
                        <a:rPr lang="zh-CN" altLang="zh-CN" sz="1800" b="1" kern="1200" dirty="0" smtClean="0">
                          <a:solidFill>
                            <a:schemeClr val="tx1"/>
                          </a:solidFill>
                          <a:effectLst/>
                          <a:latin typeface="+mn-lt"/>
                          <a:ea typeface="+mn-ea"/>
                          <a:cs typeface="+mn-cs"/>
                        </a:rPr>
                        <a:t>供应商为属药品管理的检验试剂国内经营企业</a:t>
                      </a:r>
                      <a:endParaRPr lang="zh-CN" altLang="en-US" sz="1800" b="1" dirty="0"/>
                    </a:p>
                  </a:txBody>
                  <a:tcPr marL="91439" marR="91439" marT="45723" marB="45723" anchor="ctr"/>
                </a:tc>
                <a:tc hMerge="1">
                  <a:tcPr/>
                </a:tc>
                <a:tc hMerge="1">
                  <a:tcPr/>
                </a:tc>
              </a:tr>
              <a:tr h="695344">
                <a:tc>
                  <a:txBody>
                    <a:bodyPr/>
                    <a:lstStyle/>
                    <a:p>
                      <a:pPr algn="ctr"/>
                      <a:r>
                        <a:rPr lang="en-US" altLang="zh-CN" sz="1600" b="1" dirty="0" smtClean="0"/>
                        <a:t>A</a:t>
                      </a:r>
                      <a:r>
                        <a:rPr lang="zh-CN" altLang="en-US" sz="1600" b="1" dirty="0" smtClean="0"/>
                        <a:t>、供应商主体资质部分</a:t>
                      </a:r>
                      <a:endParaRPr lang="zh-CN" altLang="en-US" sz="1600" b="1" dirty="0"/>
                    </a:p>
                  </a:txBody>
                  <a:tcPr marL="91439" marR="91439" marT="45723" marB="45723" anchor="ctr">
                    <a:solidFill>
                      <a:srgbClr val="92D050">
                        <a:alpha val="20000"/>
                      </a:srgbClr>
                    </a:solidFill>
                  </a:tcPr>
                </a:tc>
                <a:tc>
                  <a:txBody>
                    <a:bodyPr/>
                    <a:lstStyle/>
                    <a:p>
                      <a:pPr algn="ctr"/>
                      <a:r>
                        <a:rPr lang="en-US" altLang="zh-CN" sz="1600" b="1" dirty="0" smtClean="0"/>
                        <a:t>B</a:t>
                      </a:r>
                      <a:r>
                        <a:rPr lang="zh-CN" altLang="en-US" sz="1600" b="1" dirty="0" smtClean="0"/>
                        <a:t>、产品资格证明材料部分</a:t>
                      </a:r>
                      <a:endParaRPr lang="zh-CN" altLang="en-US" sz="1600" b="1" dirty="0"/>
                    </a:p>
                  </a:txBody>
                  <a:tcPr marL="91439" marR="91439" marT="45723" marB="45723" anchor="ctr">
                    <a:solidFill>
                      <a:srgbClr val="92D050">
                        <a:alpha val="20000"/>
                      </a:srgbClr>
                    </a:solidFill>
                  </a:tcPr>
                </a:tc>
                <a:tc>
                  <a:txBody>
                    <a:bodyPr/>
                    <a:lstStyle/>
                    <a:p>
                      <a:pPr algn="ctr"/>
                      <a:r>
                        <a:rPr lang="en-US" altLang="zh-CN" sz="1600" b="1" dirty="0" smtClean="0"/>
                        <a:t>C</a:t>
                      </a:r>
                      <a:r>
                        <a:rPr lang="zh-CN" altLang="en-US" sz="1600" b="1" dirty="0" smtClean="0"/>
                        <a:t>、配送企业部分</a:t>
                      </a:r>
                      <a:endParaRPr lang="zh-CN" altLang="en-US" sz="1600" b="1" dirty="0"/>
                    </a:p>
                  </a:txBody>
                  <a:tcPr marL="91439" marR="91439" marT="45723" marB="45723" anchor="ctr">
                    <a:solidFill>
                      <a:srgbClr val="92D050">
                        <a:alpha val="20000"/>
                      </a:srgbClr>
                    </a:solidFill>
                  </a:tcPr>
                </a:tc>
              </a:tr>
              <a:tr h="5639128">
                <a:tc>
                  <a:txBody>
                    <a:bodyPr/>
                    <a:lstStyle/>
                    <a:p>
                      <a:endParaRPr lang="en-US"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4.1</a:t>
                      </a:r>
                      <a:r>
                        <a:rPr lang="zh-CN" altLang="zh-CN" sz="1400" kern="1200" dirty="0" smtClean="0">
                          <a:solidFill>
                            <a:schemeClr val="tx1"/>
                          </a:solidFill>
                          <a:effectLst/>
                          <a:latin typeface="+mn-lt"/>
                          <a:ea typeface="+mn-ea"/>
                          <a:cs typeface="+mn-cs"/>
                        </a:rPr>
                        <a:t>供应商基本情况原件；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4.2</a:t>
                      </a:r>
                      <a:r>
                        <a:rPr lang="zh-CN" altLang="zh-CN" sz="1400" kern="1200" dirty="0" smtClean="0">
                          <a:solidFill>
                            <a:schemeClr val="tx1"/>
                          </a:solidFill>
                          <a:effectLst/>
                          <a:latin typeface="+mn-lt"/>
                          <a:ea typeface="+mn-ea"/>
                          <a:cs typeface="+mn-cs"/>
                        </a:rPr>
                        <a:t>药品经营营业执照（副本）复印件；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4.3</a:t>
                      </a:r>
                      <a:r>
                        <a:rPr lang="zh-CN" altLang="zh-CN" sz="1400" kern="1200" dirty="0" smtClean="0">
                          <a:solidFill>
                            <a:schemeClr val="tx1"/>
                          </a:solidFill>
                          <a:effectLst/>
                          <a:latin typeface="+mn-lt"/>
                          <a:ea typeface="+mn-ea"/>
                          <a:cs typeface="+mn-cs"/>
                        </a:rPr>
                        <a:t>药品经营许可证（副本）复印件；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4.4 GSP</a:t>
                      </a:r>
                      <a:r>
                        <a:rPr lang="zh-CN" altLang="zh-CN" sz="1400" kern="1200" dirty="0" smtClean="0">
                          <a:solidFill>
                            <a:schemeClr val="tx1"/>
                          </a:solidFill>
                          <a:effectLst/>
                          <a:latin typeface="+mn-lt"/>
                          <a:ea typeface="+mn-ea"/>
                          <a:cs typeface="+mn-cs"/>
                        </a:rPr>
                        <a:t>认证证书复印件；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4.5</a:t>
                      </a:r>
                      <a:r>
                        <a:rPr lang="zh-CN" altLang="zh-CN" sz="1400" kern="1200" dirty="0" smtClean="0">
                          <a:solidFill>
                            <a:schemeClr val="tx1"/>
                          </a:solidFill>
                          <a:effectLst/>
                          <a:latin typeface="+mn-lt"/>
                          <a:ea typeface="+mn-ea"/>
                          <a:cs typeface="+mn-cs"/>
                        </a:rPr>
                        <a:t>供应商质量及货源保证书原件</a:t>
                      </a:r>
                      <a:r>
                        <a:rPr lang="en-US" altLang="zh-CN" sz="1400" kern="1200" dirty="0" smtClean="0">
                          <a:solidFill>
                            <a:schemeClr val="tx1"/>
                          </a:solidFill>
                          <a:effectLst/>
                          <a:latin typeface="+mn-lt"/>
                          <a:ea typeface="+mn-ea"/>
                          <a:cs typeface="+mn-cs"/>
                        </a:rPr>
                        <a:t>(</a:t>
                      </a:r>
                      <a:r>
                        <a:rPr lang="zh-CN" altLang="zh-CN" sz="1400" kern="1200" dirty="0" smtClean="0">
                          <a:solidFill>
                            <a:schemeClr val="tx1"/>
                          </a:solidFill>
                          <a:effectLst/>
                          <a:latin typeface="+mn-lt"/>
                          <a:ea typeface="+mn-ea"/>
                          <a:cs typeface="+mn-cs"/>
                        </a:rPr>
                        <a:t>同时加盖生产企业或国内一级代理商及供应商公章</a:t>
                      </a:r>
                      <a:r>
                        <a:rPr lang="en-US" altLang="zh-CN" sz="1400" kern="1200" dirty="0" smtClean="0">
                          <a:solidFill>
                            <a:schemeClr val="tx1"/>
                          </a:solidFill>
                          <a:effectLst/>
                          <a:latin typeface="+mn-lt"/>
                          <a:ea typeface="+mn-ea"/>
                          <a:cs typeface="+mn-cs"/>
                        </a:rPr>
                        <a:t>)</a:t>
                      </a:r>
                      <a:r>
                        <a:rPr lang="zh-CN" altLang="zh-CN" sz="1400" kern="1200" dirty="0" smtClean="0">
                          <a:solidFill>
                            <a:schemeClr val="tx1"/>
                          </a:solidFill>
                          <a:effectLst/>
                          <a:latin typeface="+mn-lt"/>
                          <a:ea typeface="+mn-ea"/>
                          <a:cs typeface="+mn-cs"/>
                        </a:rPr>
                        <a:t>；</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4.6</a:t>
                      </a:r>
                      <a:r>
                        <a:rPr lang="zh-CN" altLang="zh-CN" sz="1400" kern="1200" dirty="0" smtClean="0">
                          <a:solidFill>
                            <a:schemeClr val="tx1"/>
                          </a:solidFill>
                          <a:effectLst/>
                          <a:latin typeface="+mn-lt"/>
                          <a:ea typeface="+mn-ea"/>
                          <a:cs typeface="+mn-cs"/>
                        </a:rPr>
                        <a:t>进口产品生产企业对国内一级代理商的授权书或经销协议复印件</a:t>
                      </a:r>
                      <a:r>
                        <a:rPr lang="en-US" altLang="zh-CN" sz="1400" kern="1200" dirty="0" smtClean="0">
                          <a:solidFill>
                            <a:schemeClr val="tx1"/>
                          </a:solidFill>
                          <a:effectLst/>
                          <a:latin typeface="+mn-lt"/>
                          <a:ea typeface="+mn-ea"/>
                          <a:cs typeface="+mn-cs"/>
                        </a:rPr>
                        <a:t>(</a:t>
                      </a:r>
                      <a:r>
                        <a:rPr lang="zh-CN" altLang="zh-CN" sz="1400" kern="1200" dirty="0" smtClean="0">
                          <a:solidFill>
                            <a:schemeClr val="tx1"/>
                          </a:solidFill>
                          <a:effectLst/>
                          <a:latin typeface="+mn-lt"/>
                          <a:ea typeface="+mn-ea"/>
                          <a:cs typeface="+mn-cs"/>
                        </a:rPr>
                        <a:t>如果为进口产品生产企业驻中国办事处出具授权的，需同时提供生产企业对该办事处有关权限范围的证明</a:t>
                      </a:r>
                      <a:r>
                        <a:rPr lang="en-US" altLang="zh-CN"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4.7</a:t>
                      </a:r>
                      <a:r>
                        <a:rPr lang="zh-CN" altLang="zh-CN" sz="1400" kern="1200" dirty="0" smtClean="0">
                          <a:solidFill>
                            <a:schemeClr val="tx1"/>
                          </a:solidFill>
                          <a:effectLst/>
                          <a:latin typeface="+mn-lt"/>
                          <a:ea typeface="+mn-ea"/>
                          <a:cs typeface="+mn-cs"/>
                        </a:rPr>
                        <a:t>其它材料。</a:t>
                      </a:r>
                      <a:endParaRPr lang="zh-CN" altLang="zh-CN" sz="1400" kern="1200" dirty="0">
                        <a:solidFill>
                          <a:schemeClr val="tx1"/>
                        </a:solidFill>
                        <a:effectLst/>
                        <a:latin typeface="+mn-lt"/>
                        <a:ea typeface="+mn-ea"/>
                        <a:cs typeface="+mn-cs"/>
                      </a:endParaRPr>
                    </a:p>
                  </a:txBody>
                  <a:tcPr marL="91439" marR="91439" marT="45723" marB="45723"/>
                </a:tc>
                <a:tc>
                  <a:txBody>
                    <a:bodyPr/>
                    <a:lstStyle/>
                    <a:p>
                      <a:endParaRPr lang="en-US"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4.8</a:t>
                      </a:r>
                      <a:r>
                        <a:rPr lang="zh-CN" altLang="zh-CN" sz="1400" kern="1200" dirty="0" smtClean="0">
                          <a:solidFill>
                            <a:schemeClr val="tx1"/>
                          </a:solidFill>
                          <a:effectLst/>
                          <a:latin typeface="+mn-lt"/>
                          <a:ea typeface="+mn-ea"/>
                          <a:cs typeface="+mn-cs"/>
                        </a:rPr>
                        <a:t>国产产品生产批件或进口产品《进口产品注册证》复印件；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4.9</a:t>
                      </a:r>
                      <a:r>
                        <a:rPr lang="zh-CN" altLang="zh-CN" sz="1400" kern="1200" dirty="0" smtClean="0">
                          <a:solidFill>
                            <a:schemeClr val="tx1"/>
                          </a:solidFill>
                          <a:effectLst/>
                          <a:latin typeface="+mn-lt"/>
                          <a:ea typeface="+mn-ea"/>
                          <a:cs typeface="+mn-cs"/>
                        </a:rPr>
                        <a:t>申报产品说明书或产品介绍复印件；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4.10</a:t>
                      </a:r>
                      <a:r>
                        <a:rPr lang="zh-CN" altLang="zh-CN" sz="1400" kern="1200" dirty="0" smtClean="0">
                          <a:solidFill>
                            <a:schemeClr val="tx1"/>
                          </a:solidFill>
                          <a:effectLst/>
                          <a:latin typeface="+mn-lt"/>
                          <a:ea typeface="+mn-ea"/>
                          <a:cs typeface="+mn-cs"/>
                        </a:rPr>
                        <a:t>国产产品须提供</a:t>
                      </a:r>
                      <a:r>
                        <a:rPr lang="en-US" altLang="zh-CN" sz="1400" kern="1200" dirty="0" smtClean="0">
                          <a:solidFill>
                            <a:schemeClr val="tx1"/>
                          </a:solidFill>
                          <a:effectLst/>
                          <a:latin typeface="+mn-lt"/>
                          <a:ea typeface="+mn-ea"/>
                          <a:cs typeface="+mn-cs"/>
                        </a:rPr>
                        <a:t>2016</a:t>
                      </a:r>
                      <a:r>
                        <a:rPr lang="zh-CN" altLang="zh-CN" sz="1400" kern="1200" dirty="0" smtClean="0">
                          <a:solidFill>
                            <a:schemeClr val="tx1"/>
                          </a:solidFill>
                          <a:effectLst/>
                          <a:latin typeface="+mn-lt"/>
                          <a:ea typeface="+mn-ea"/>
                          <a:cs typeface="+mn-cs"/>
                        </a:rPr>
                        <a:t>年以后（含</a:t>
                      </a:r>
                      <a:r>
                        <a:rPr lang="en-US" altLang="zh-CN" sz="1400" kern="1200" dirty="0" smtClean="0">
                          <a:solidFill>
                            <a:schemeClr val="tx1"/>
                          </a:solidFill>
                          <a:effectLst/>
                          <a:latin typeface="+mn-lt"/>
                          <a:ea typeface="+mn-ea"/>
                          <a:cs typeface="+mn-cs"/>
                        </a:rPr>
                        <a:t>2016</a:t>
                      </a:r>
                      <a:r>
                        <a:rPr lang="zh-CN" altLang="zh-CN" sz="1400" kern="1200" dirty="0" smtClean="0">
                          <a:solidFill>
                            <a:schemeClr val="tx1"/>
                          </a:solidFill>
                          <a:effectLst/>
                          <a:latin typeface="+mn-lt"/>
                          <a:ea typeface="+mn-ea"/>
                          <a:cs typeface="+mn-cs"/>
                        </a:rPr>
                        <a:t>年）地市级以上药品检验报告书或自检报告；国产</a:t>
                      </a:r>
                      <a:r>
                        <a:rPr lang="en-US" altLang="zh-CN" sz="1400" kern="1200" dirty="0" err="1" smtClean="0">
                          <a:solidFill>
                            <a:schemeClr val="tx1"/>
                          </a:solidFill>
                          <a:effectLst/>
                          <a:latin typeface="+mn-lt"/>
                          <a:ea typeface="+mn-ea"/>
                          <a:cs typeface="+mn-cs"/>
                        </a:rPr>
                        <a:t>HBsAg</a:t>
                      </a:r>
                      <a:r>
                        <a:rPr lang="en-US" altLang="zh-CN"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、抗</a:t>
                      </a:r>
                      <a:r>
                        <a:rPr lang="en-US" altLang="zh-CN" sz="1400" kern="1200" dirty="0" smtClean="0">
                          <a:solidFill>
                            <a:schemeClr val="tx1"/>
                          </a:solidFill>
                          <a:effectLst/>
                          <a:latin typeface="+mn-lt"/>
                          <a:ea typeface="+mn-ea"/>
                          <a:cs typeface="+mn-cs"/>
                        </a:rPr>
                        <a:t>- HCV</a:t>
                      </a:r>
                      <a:r>
                        <a:rPr lang="zh-CN" altLang="zh-CN" sz="1400" kern="1200" dirty="0" smtClean="0">
                          <a:solidFill>
                            <a:schemeClr val="tx1"/>
                          </a:solidFill>
                          <a:effectLst/>
                          <a:latin typeface="+mn-lt"/>
                          <a:ea typeface="+mn-ea"/>
                          <a:cs typeface="+mn-cs"/>
                        </a:rPr>
                        <a:t>、抗</a:t>
                      </a:r>
                      <a:r>
                        <a:rPr lang="en-US" altLang="zh-CN" sz="1400" kern="1200" dirty="0" smtClean="0">
                          <a:solidFill>
                            <a:schemeClr val="tx1"/>
                          </a:solidFill>
                          <a:effectLst/>
                          <a:latin typeface="+mn-lt"/>
                          <a:ea typeface="+mn-ea"/>
                          <a:cs typeface="+mn-cs"/>
                        </a:rPr>
                        <a:t>- HIV</a:t>
                      </a:r>
                      <a:r>
                        <a:rPr lang="zh-CN" altLang="zh-CN" sz="1400" kern="1200" dirty="0" smtClean="0">
                          <a:solidFill>
                            <a:schemeClr val="tx1"/>
                          </a:solidFill>
                          <a:effectLst/>
                          <a:latin typeface="+mn-lt"/>
                          <a:ea typeface="+mn-ea"/>
                          <a:cs typeface="+mn-cs"/>
                        </a:rPr>
                        <a:t>、梅毒诊断试剂和</a:t>
                      </a:r>
                      <a:r>
                        <a:rPr lang="en-US" altLang="zh-CN" sz="1400" kern="1200" dirty="0" smtClean="0">
                          <a:solidFill>
                            <a:schemeClr val="tx1"/>
                          </a:solidFill>
                          <a:effectLst/>
                          <a:latin typeface="+mn-lt"/>
                          <a:ea typeface="+mn-ea"/>
                          <a:cs typeface="+mn-cs"/>
                        </a:rPr>
                        <a:t>ABO</a:t>
                      </a:r>
                      <a:r>
                        <a:rPr lang="zh-CN" altLang="zh-CN" sz="1400" kern="1200" dirty="0" smtClean="0">
                          <a:solidFill>
                            <a:schemeClr val="tx1"/>
                          </a:solidFill>
                          <a:effectLst/>
                          <a:latin typeface="+mn-lt"/>
                          <a:ea typeface="+mn-ea"/>
                          <a:cs typeface="+mn-cs"/>
                        </a:rPr>
                        <a:t>血型定型试剂须递交</a:t>
                      </a:r>
                      <a:r>
                        <a:rPr lang="en-US" altLang="zh-CN" sz="1400" kern="1200" dirty="0" smtClean="0">
                          <a:solidFill>
                            <a:schemeClr val="tx1"/>
                          </a:solidFill>
                          <a:effectLst/>
                          <a:latin typeface="+mn-lt"/>
                          <a:ea typeface="+mn-ea"/>
                          <a:cs typeface="+mn-cs"/>
                        </a:rPr>
                        <a:t>2016</a:t>
                      </a:r>
                      <a:r>
                        <a:rPr lang="zh-CN" altLang="zh-CN" sz="1400" kern="1200" dirty="0" smtClean="0">
                          <a:solidFill>
                            <a:schemeClr val="tx1"/>
                          </a:solidFill>
                          <a:effectLst/>
                          <a:latin typeface="+mn-lt"/>
                          <a:ea typeface="+mn-ea"/>
                          <a:cs typeface="+mn-cs"/>
                        </a:rPr>
                        <a:t>年后（含）的在中国药品生物制品检定所的批批检检测报告；</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4.11</a:t>
                      </a:r>
                      <a:r>
                        <a:rPr lang="zh-CN" altLang="zh-CN" sz="1400" kern="1200" dirty="0" smtClean="0">
                          <a:solidFill>
                            <a:schemeClr val="tx1"/>
                          </a:solidFill>
                          <a:effectLst/>
                          <a:latin typeface="+mn-lt"/>
                          <a:ea typeface="+mn-ea"/>
                          <a:cs typeface="+mn-cs"/>
                        </a:rPr>
                        <a:t>进口产品须提供</a:t>
                      </a:r>
                      <a:r>
                        <a:rPr lang="en-US" altLang="zh-CN" sz="1400" kern="1200" dirty="0" smtClean="0">
                          <a:solidFill>
                            <a:schemeClr val="tx1"/>
                          </a:solidFill>
                          <a:effectLst/>
                          <a:latin typeface="+mn-lt"/>
                          <a:ea typeface="+mn-ea"/>
                          <a:cs typeface="+mn-cs"/>
                        </a:rPr>
                        <a:t>2016</a:t>
                      </a:r>
                      <a:r>
                        <a:rPr lang="zh-CN" altLang="zh-CN" sz="1400" kern="1200" dirty="0" smtClean="0">
                          <a:solidFill>
                            <a:schemeClr val="tx1"/>
                          </a:solidFill>
                          <a:effectLst/>
                          <a:latin typeface="+mn-lt"/>
                          <a:ea typeface="+mn-ea"/>
                          <a:cs typeface="+mn-cs"/>
                        </a:rPr>
                        <a:t>年以后（含</a:t>
                      </a:r>
                      <a:r>
                        <a:rPr lang="en-US" altLang="zh-CN" sz="1400" kern="1200" dirty="0" smtClean="0">
                          <a:solidFill>
                            <a:schemeClr val="tx1"/>
                          </a:solidFill>
                          <a:effectLst/>
                          <a:latin typeface="+mn-lt"/>
                          <a:ea typeface="+mn-ea"/>
                          <a:cs typeface="+mn-cs"/>
                        </a:rPr>
                        <a:t>2016</a:t>
                      </a:r>
                      <a:r>
                        <a:rPr lang="zh-CN" altLang="zh-CN" sz="1400" kern="1200" dirty="0" smtClean="0">
                          <a:solidFill>
                            <a:schemeClr val="tx1"/>
                          </a:solidFill>
                          <a:effectLst/>
                          <a:latin typeface="+mn-lt"/>
                          <a:ea typeface="+mn-ea"/>
                          <a:cs typeface="+mn-cs"/>
                        </a:rPr>
                        <a:t>年）在中华人民共和国海关进出口货物报关单复印件或进口检验报告；</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4.12</a:t>
                      </a:r>
                      <a:r>
                        <a:rPr lang="zh-CN" altLang="zh-CN" sz="1400" kern="1200" dirty="0" smtClean="0">
                          <a:solidFill>
                            <a:schemeClr val="tx1"/>
                          </a:solidFill>
                          <a:effectLst/>
                          <a:latin typeface="+mn-lt"/>
                          <a:ea typeface="+mn-ea"/>
                          <a:cs typeface="+mn-cs"/>
                        </a:rPr>
                        <a:t>国产</a:t>
                      </a:r>
                      <a:r>
                        <a:rPr lang="en-US" altLang="zh-CN" sz="1400" kern="1200" dirty="0" smtClean="0">
                          <a:solidFill>
                            <a:schemeClr val="tx1"/>
                          </a:solidFill>
                          <a:effectLst/>
                          <a:latin typeface="+mn-lt"/>
                          <a:ea typeface="+mn-ea"/>
                          <a:cs typeface="+mn-cs"/>
                        </a:rPr>
                        <a:t> </a:t>
                      </a:r>
                      <a:r>
                        <a:rPr lang="en-US" altLang="zh-CN" sz="1400" kern="1200" dirty="0" err="1" smtClean="0">
                          <a:solidFill>
                            <a:schemeClr val="tx1"/>
                          </a:solidFill>
                          <a:effectLst/>
                          <a:latin typeface="+mn-lt"/>
                          <a:ea typeface="+mn-ea"/>
                          <a:cs typeface="+mn-cs"/>
                        </a:rPr>
                        <a:t>HBsAg</a:t>
                      </a:r>
                      <a:r>
                        <a:rPr lang="zh-CN" altLang="zh-CN" sz="1400" kern="1200" dirty="0" smtClean="0">
                          <a:solidFill>
                            <a:schemeClr val="tx1"/>
                          </a:solidFill>
                          <a:effectLst/>
                          <a:latin typeface="+mn-lt"/>
                          <a:ea typeface="+mn-ea"/>
                          <a:cs typeface="+mn-cs"/>
                        </a:rPr>
                        <a:t>、抗</a:t>
                      </a:r>
                      <a:r>
                        <a:rPr lang="en-US" altLang="zh-CN" sz="1400" kern="1200" dirty="0" smtClean="0">
                          <a:solidFill>
                            <a:schemeClr val="tx1"/>
                          </a:solidFill>
                          <a:effectLst/>
                          <a:latin typeface="+mn-lt"/>
                          <a:ea typeface="+mn-ea"/>
                          <a:cs typeface="+mn-cs"/>
                        </a:rPr>
                        <a:t>- HCV</a:t>
                      </a:r>
                      <a:r>
                        <a:rPr lang="zh-CN" altLang="zh-CN" sz="1400" kern="1200" dirty="0" smtClean="0">
                          <a:solidFill>
                            <a:schemeClr val="tx1"/>
                          </a:solidFill>
                          <a:effectLst/>
                          <a:latin typeface="+mn-lt"/>
                          <a:ea typeface="+mn-ea"/>
                          <a:cs typeface="+mn-cs"/>
                        </a:rPr>
                        <a:t>、抗</a:t>
                      </a:r>
                      <a:r>
                        <a:rPr lang="en-US" altLang="zh-CN" sz="1400" kern="1200" dirty="0" smtClean="0">
                          <a:solidFill>
                            <a:schemeClr val="tx1"/>
                          </a:solidFill>
                          <a:effectLst/>
                          <a:latin typeface="+mn-lt"/>
                          <a:ea typeface="+mn-ea"/>
                          <a:cs typeface="+mn-cs"/>
                        </a:rPr>
                        <a:t>- HIV</a:t>
                      </a:r>
                      <a:r>
                        <a:rPr lang="zh-CN" altLang="zh-CN" sz="1400" kern="1200" dirty="0" smtClean="0">
                          <a:solidFill>
                            <a:schemeClr val="tx1"/>
                          </a:solidFill>
                          <a:effectLst/>
                          <a:latin typeface="+mn-lt"/>
                          <a:ea typeface="+mn-ea"/>
                          <a:cs typeface="+mn-cs"/>
                        </a:rPr>
                        <a:t>、梅毒诊断试剂和</a:t>
                      </a:r>
                      <a:r>
                        <a:rPr lang="en-US" altLang="zh-CN" sz="1400" kern="1200" dirty="0" smtClean="0">
                          <a:solidFill>
                            <a:schemeClr val="tx1"/>
                          </a:solidFill>
                          <a:effectLst/>
                          <a:latin typeface="+mn-lt"/>
                          <a:ea typeface="+mn-ea"/>
                          <a:cs typeface="+mn-cs"/>
                        </a:rPr>
                        <a:t>ABO</a:t>
                      </a:r>
                      <a:r>
                        <a:rPr lang="zh-CN" altLang="zh-CN" sz="1400" kern="1200" dirty="0" smtClean="0">
                          <a:solidFill>
                            <a:schemeClr val="tx1"/>
                          </a:solidFill>
                          <a:effectLst/>
                          <a:latin typeface="+mn-lt"/>
                          <a:ea typeface="+mn-ea"/>
                          <a:cs typeface="+mn-cs"/>
                        </a:rPr>
                        <a:t>血型定型试剂递交</a:t>
                      </a:r>
                      <a:r>
                        <a:rPr lang="en-US" altLang="zh-CN" sz="1400" kern="1200" dirty="0" smtClean="0">
                          <a:solidFill>
                            <a:schemeClr val="tx1"/>
                          </a:solidFill>
                          <a:effectLst/>
                          <a:latin typeface="+mn-lt"/>
                          <a:ea typeface="+mn-ea"/>
                          <a:cs typeface="+mn-cs"/>
                        </a:rPr>
                        <a:t>2015-2016</a:t>
                      </a:r>
                      <a:r>
                        <a:rPr lang="zh-CN" altLang="zh-CN" sz="1400" kern="1200" dirty="0" smtClean="0">
                          <a:solidFill>
                            <a:schemeClr val="tx1"/>
                          </a:solidFill>
                          <a:effectLst/>
                          <a:latin typeface="+mn-lt"/>
                          <a:ea typeface="+mn-ea"/>
                          <a:cs typeface="+mn-cs"/>
                        </a:rPr>
                        <a:t>年中国药品生物制品检定所或卫生部临检中心对该申报产品的批批检定质量情况排名表及室间质评成绩单；</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4.13</a:t>
                      </a:r>
                      <a:r>
                        <a:rPr lang="zh-CN" altLang="zh-CN" sz="1400" kern="1200" dirty="0" smtClean="0">
                          <a:solidFill>
                            <a:schemeClr val="tx1"/>
                          </a:solidFill>
                          <a:effectLst/>
                          <a:latin typeface="+mn-lt"/>
                          <a:ea typeface="+mn-ea"/>
                          <a:cs typeface="+mn-cs"/>
                        </a:rPr>
                        <a:t>其它材料（如技术性专利、获奖证书等材料复印件）。</a:t>
                      </a:r>
                      <a:endParaRPr lang="zh-CN" altLang="zh-CN" sz="1400" kern="1200" dirty="0">
                        <a:solidFill>
                          <a:schemeClr val="tx1"/>
                        </a:solidFill>
                        <a:effectLst/>
                        <a:latin typeface="+mn-lt"/>
                        <a:ea typeface="+mn-ea"/>
                        <a:cs typeface="+mn-cs"/>
                      </a:endParaRPr>
                    </a:p>
                  </a:txBody>
                  <a:tcPr marL="91439" marR="91439" marT="45723" marB="45723"/>
                </a:tc>
                <a:tc>
                  <a:txBody>
                    <a:bodyPr/>
                    <a:lstStyle/>
                    <a:p>
                      <a:endParaRPr lang="en-US"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4.14 </a:t>
                      </a:r>
                      <a:r>
                        <a:rPr lang="zh-CN" altLang="zh-CN" sz="1400" kern="1200" dirty="0" smtClean="0">
                          <a:solidFill>
                            <a:schemeClr val="tx1"/>
                          </a:solidFill>
                          <a:effectLst/>
                          <a:latin typeface="+mn-lt"/>
                          <a:ea typeface="+mn-ea"/>
                          <a:cs typeface="+mn-cs"/>
                        </a:rPr>
                        <a:t>配送企业基本情况原件；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4.15 </a:t>
                      </a:r>
                      <a:r>
                        <a:rPr lang="zh-CN" altLang="zh-CN" sz="1400" kern="1200" dirty="0" smtClean="0">
                          <a:solidFill>
                            <a:schemeClr val="tx1"/>
                          </a:solidFill>
                          <a:effectLst/>
                          <a:latin typeface="+mn-lt"/>
                          <a:ea typeface="+mn-ea"/>
                          <a:cs typeface="+mn-cs"/>
                        </a:rPr>
                        <a:t>配送承诺书原件；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4.16 </a:t>
                      </a:r>
                      <a:r>
                        <a:rPr lang="zh-CN" altLang="zh-CN" sz="1400" kern="1200" dirty="0" smtClean="0">
                          <a:solidFill>
                            <a:schemeClr val="tx1"/>
                          </a:solidFill>
                          <a:effectLst/>
                          <a:latin typeface="+mn-lt"/>
                          <a:ea typeface="+mn-ea"/>
                          <a:cs typeface="+mn-cs"/>
                        </a:rPr>
                        <a:t>药品经营企业营业执照（副本）复印件；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4.17 </a:t>
                      </a:r>
                      <a:r>
                        <a:rPr lang="zh-CN" altLang="zh-CN" sz="1400" kern="1200" dirty="0" smtClean="0">
                          <a:solidFill>
                            <a:schemeClr val="tx1"/>
                          </a:solidFill>
                          <a:effectLst/>
                          <a:latin typeface="+mn-lt"/>
                          <a:ea typeface="+mn-ea"/>
                          <a:cs typeface="+mn-cs"/>
                        </a:rPr>
                        <a:t>药品经营许可证（副本）复印件；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4.18 GSP</a:t>
                      </a:r>
                      <a:r>
                        <a:rPr lang="zh-CN" altLang="zh-CN" sz="1400" kern="1200" dirty="0" smtClean="0">
                          <a:solidFill>
                            <a:schemeClr val="tx1"/>
                          </a:solidFill>
                          <a:effectLst/>
                          <a:latin typeface="+mn-lt"/>
                          <a:ea typeface="+mn-ea"/>
                          <a:cs typeface="+mn-cs"/>
                        </a:rPr>
                        <a:t>认证证书复印件；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4.19 </a:t>
                      </a:r>
                      <a:r>
                        <a:rPr lang="zh-CN" altLang="zh-CN" sz="1400" kern="1200" dirty="0" smtClean="0">
                          <a:solidFill>
                            <a:schemeClr val="tx1"/>
                          </a:solidFill>
                          <a:effectLst/>
                          <a:latin typeface="+mn-lt"/>
                          <a:ea typeface="+mn-ea"/>
                          <a:cs typeface="+mn-cs"/>
                        </a:rPr>
                        <a:t>代理服务费承诺函。</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en-US" altLang="zh-CN"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如供应商自行配送，只需</a:t>
                      </a:r>
                      <a:endParaRPr lang="en-US" altLang="zh-CN"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递交以下</a:t>
                      </a:r>
                      <a:r>
                        <a:rPr lang="en-US" altLang="zh-CN" sz="1400" kern="1200" dirty="0" smtClean="0">
                          <a:solidFill>
                            <a:schemeClr val="tx1"/>
                          </a:solidFill>
                          <a:effectLst/>
                          <a:latin typeface="+mn-lt"/>
                          <a:ea typeface="+mn-ea"/>
                          <a:cs typeface="+mn-cs"/>
                        </a:rPr>
                        <a:t>4.15</a:t>
                      </a:r>
                      <a:r>
                        <a:rPr lang="zh-CN" altLang="zh-CN" sz="1400" kern="1200" dirty="0" smtClean="0">
                          <a:solidFill>
                            <a:schemeClr val="tx1"/>
                          </a:solidFill>
                          <a:effectLst/>
                          <a:latin typeface="+mn-lt"/>
                          <a:ea typeface="+mn-ea"/>
                          <a:cs typeface="+mn-cs"/>
                        </a:rPr>
                        <a:t>、</a:t>
                      </a:r>
                      <a:r>
                        <a:rPr lang="en-US" altLang="zh-CN" sz="1400" kern="1200" dirty="0" smtClean="0">
                          <a:solidFill>
                            <a:schemeClr val="tx1"/>
                          </a:solidFill>
                          <a:effectLst/>
                          <a:latin typeface="+mn-lt"/>
                          <a:ea typeface="+mn-ea"/>
                          <a:cs typeface="+mn-cs"/>
                        </a:rPr>
                        <a:t>4.19</a:t>
                      </a:r>
                      <a:r>
                        <a:rPr lang="zh-CN" altLang="zh-CN" sz="1400" kern="1200" dirty="0" smtClean="0">
                          <a:solidFill>
                            <a:schemeClr val="tx1"/>
                          </a:solidFill>
                          <a:effectLst/>
                          <a:latin typeface="+mn-lt"/>
                          <a:ea typeface="+mn-ea"/>
                          <a:cs typeface="+mn-cs"/>
                        </a:rPr>
                        <a:t>项</a:t>
                      </a:r>
                      <a:endParaRPr lang="en-US" altLang="zh-CN" sz="1400" kern="1200" dirty="0" smtClean="0">
                        <a:solidFill>
                          <a:schemeClr val="tx1"/>
                        </a:solidFill>
                        <a:effectLst/>
                        <a:latin typeface="+mn-lt"/>
                        <a:ea typeface="+mn-ea"/>
                        <a:cs typeface="+mn-cs"/>
                      </a:endParaRPr>
                    </a:p>
                    <a:p>
                      <a:endParaRPr lang="en-US" altLang="zh-CN" sz="1400" kern="1200" dirty="0" smtClean="0">
                        <a:solidFill>
                          <a:schemeClr val="tx1"/>
                        </a:solidFill>
                        <a:effectLst/>
                        <a:latin typeface="+mn-lt"/>
                        <a:ea typeface="+mn-ea"/>
                        <a:cs typeface="+mn-cs"/>
                      </a:endParaRPr>
                    </a:p>
                    <a:p>
                      <a:endParaRPr lang="en-US" altLang="zh-CN" sz="1400" kern="1200" dirty="0" smtClean="0">
                        <a:solidFill>
                          <a:schemeClr val="tx1"/>
                        </a:solidFill>
                        <a:effectLst/>
                        <a:latin typeface="+mn-lt"/>
                        <a:ea typeface="+mn-ea"/>
                        <a:cs typeface="+mn-cs"/>
                      </a:endParaRPr>
                    </a:p>
                    <a:p>
                      <a:endParaRPr lang="zh-CN" altLang="zh-CN" sz="1400" kern="1200" dirty="0">
                        <a:solidFill>
                          <a:schemeClr val="tx1"/>
                        </a:solidFill>
                        <a:effectLst/>
                        <a:latin typeface="+mn-lt"/>
                        <a:ea typeface="+mn-ea"/>
                        <a:cs typeface="+mn-cs"/>
                      </a:endParaRPr>
                    </a:p>
                  </a:txBody>
                  <a:tcPr marL="91439" marR="91439" marT="45723" marB="45723"/>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107950" y="115888"/>
          <a:ext cx="8858250" cy="6572250"/>
        </p:xfrm>
        <a:graphic>
          <a:graphicData uri="http://schemas.openxmlformats.org/drawingml/2006/table">
            <a:tbl>
              <a:tblPr firstRow="1" bandRow="1">
                <a:tableStyleId>{C083E6E3-FA7D-4D7B-A595-EF9225AFEA82}</a:tableStyleId>
              </a:tblPr>
              <a:tblGrid>
                <a:gridCol w="2879874"/>
                <a:gridCol w="3549501"/>
                <a:gridCol w="2428876"/>
              </a:tblGrid>
              <a:tr h="599693">
                <a:tc gridSpan="3">
                  <a:txBody>
                    <a:bodyPr/>
                    <a:lstStyle/>
                    <a:p>
                      <a:pPr algn="l"/>
                      <a:r>
                        <a:rPr lang="en-US" altLang="zh-CN" sz="1700" dirty="0" smtClean="0"/>
                        <a:t>5</a:t>
                      </a:r>
                      <a:r>
                        <a:rPr lang="zh-CN" altLang="en-US" sz="1700" dirty="0" smtClean="0"/>
                        <a:t>、</a:t>
                      </a:r>
                      <a:r>
                        <a:rPr lang="zh-CN" altLang="zh-CN" sz="1700" b="1" kern="1200" dirty="0" smtClean="0">
                          <a:solidFill>
                            <a:schemeClr val="tx1"/>
                          </a:solidFill>
                          <a:effectLst/>
                          <a:latin typeface="+mn-lt"/>
                          <a:ea typeface="+mn-ea"/>
                          <a:cs typeface="+mn-cs"/>
                        </a:rPr>
                        <a:t>属医疗器械管理的检验试剂部分</a:t>
                      </a:r>
                      <a:r>
                        <a:rPr lang="zh-CN" altLang="en-US" sz="1700" dirty="0" smtClean="0"/>
                        <a:t>：</a:t>
                      </a:r>
                      <a:r>
                        <a:rPr lang="zh-CN" altLang="zh-CN" sz="1700" b="1" kern="1200" dirty="0" smtClean="0">
                          <a:solidFill>
                            <a:schemeClr val="tx1"/>
                          </a:solidFill>
                          <a:effectLst/>
                          <a:latin typeface="+mn-lt"/>
                          <a:ea typeface="+mn-ea"/>
                          <a:cs typeface="+mn-cs"/>
                        </a:rPr>
                        <a:t>供应商为属医疗器械管理的检验试剂国内生产企业</a:t>
                      </a:r>
                      <a:endParaRPr lang="zh-CN" altLang="en-US" sz="1700" b="1" dirty="0"/>
                    </a:p>
                  </a:txBody>
                  <a:tcPr marL="91439" marR="91439" anchor="ctr"/>
                </a:tc>
                <a:tc hMerge="1">
                  <a:tcPr/>
                </a:tc>
                <a:tc hMerge="1">
                  <a:tcPr/>
                </a:tc>
              </a:tr>
              <a:tr h="695303">
                <a:tc>
                  <a:txBody>
                    <a:bodyPr/>
                    <a:lstStyle/>
                    <a:p>
                      <a:pPr algn="ctr"/>
                      <a:r>
                        <a:rPr lang="en-US" altLang="zh-CN" sz="1600" b="1" dirty="0" smtClean="0"/>
                        <a:t>A</a:t>
                      </a:r>
                      <a:r>
                        <a:rPr lang="zh-CN" altLang="en-US" sz="1600" b="1" dirty="0" smtClean="0"/>
                        <a:t>、供应商主体资质部分</a:t>
                      </a:r>
                      <a:endParaRPr lang="zh-CN" altLang="en-US" sz="1600" b="1" dirty="0"/>
                    </a:p>
                  </a:txBody>
                  <a:tcPr marL="91439" marR="91439" anchor="ctr">
                    <a:solidFill>
                      <a:srgbClr val="92D050">
                        <a:alpha val="20000"/>
                      </a:srgbClr>
                    </a:solidFill>
                  </a:tcPr>
                </a:tc>
                <a:tc>
                  <a:txBody>
                    <a:bodyPr/>
                    <a:lstStyle/>
                    <a:p>
                      <a:pPr algn="ctr"/>
                      <a:r>
                        <a:rPr lang="en-US" altLang="zh-CN" sz="1600" b="1" dirty="0" smtClean="0"/>
                        <a:t>B</a:t>
                      </a:r>
                      <a:r>
                        <a:rPr lang="zh-CN" altLang="en-US" sz="1600" b="1" dirty="0" smtClean="0"/>
                        <a:t>、产品资格证明材料部分</a:t>
                      </a:r>
                      <a:endParaRPr lang="zh-CN" altLang="en-US" sz="1600" b="1" dirty="0"/>
                    </a:p>
                  </a:txBody>
                  <a:tcPr marL="91439" marR="91439" anchor="ctr">
                    <a:solidFill>
                      <a:srgbClr val="92D050">
                        <a:alpha val="20000"/>
                      </a:srgbClr>
                    </a:solidFill>
                  </a:tcPr>
                </a:tc>
                <a:tc>
                  <a:txBody>
                    <a:bodyPr/>
                    <a:lstStyle/>
                    <a:p>
                      <a:pPr algn="ctr"/>
                      <a:r>
                        <a:rPr lang="en-US" altLang="zh-CN" sz="1600" b="1" dirty="0" smtClean="0"/>
                        <a:t>C</a:t>
                      </a:r>
                      <a:r>
                        <a:rPr lang="zh-CN" altLang="en-US" sz="1600" b="1" dirty="0" smtClean="0"/>
                        <a:t>、配送企业部分</a:t>
                      </a:r>
                      <a:endParaRPr lang="zh-CN" altLang="en-US" sz="1600" b="1" dirty="0"/>
                    </a:p>
                  </a:txBody>
                  <a:tcPr marL="91439" marR="91439" anchor="ctr">
                    <a:solidFill>
                      <a:srgbClr val="92D050">
                        <a:alpha val="20000"/>
                      </a:srgbClr>
                    </a:solidFill>
                  </a:tcPr>
                </a:tc>
              </a:tr>
              <a:tr h="5277254">
                <a:tc>
                  <a:txBody>
                    <a:bodyPr/>
                    <a:lstStyle/>
                    <a:p>
                      <a:endParaRPr lang="en-US"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5.1</a:t>
                      </a:r>
                      <a:r>
                        <a:rPr lang="zh-CN" altLang="zh-CN" sz="1400" kern="1200" dirty="0" smtClean="0">
                          <a:solidFill>
                            <a:schemeClr val="tx1"/>
                          </a:solidFill>
                          <a:effectLst/>
                          <a:latin typeface="+mn-lt"/>
                          <a:ea typeface="+mn-ea"/>
                          <a:cs typeface="+mn-cs"/>
                        </a:rPr>
                        <a:t>供应商基本情况原件；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5.2</a:t>
                      </a:r>
                      <a:r>
                        <a:rPr lang="zh-CN" altLang="zh-CN" sz="1400" kern="1200" dirty="0" smtClean="0">
                          <a:solidFill>
                            <a:schemeClr val="tx1"/>
                          </a:solidFill>
                          <a:effectLst/>
                          <a:latin typeface="+mn-lt"/>
                          <a:ea typeface="+mn-ea"/>
                          <a:cs typeface="+mn-cs"/>
                        </a:rPr>
                        <a:t>营业执照（副本）复印件；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5.3</a:t>
                      </a:r>
                      <a:r>
                        <a:rPr lang="zh-CN" altLang="zh-CN" sz="1400" kern="1200" dirty="0" smtClean="0">
                          <a:solidFill>
                            <a:schemeClr val="tx1"/>
                          </a:solidFill>
                          <a:effectLst/>
                          <a:latin typeface="+mn-lt"/>
                          <a:ea typeface="+mn-ea"/>
                          <a:cs typeface="+mn-cs"/>
                        </a:rPr>
                        <a:t>生产许可证（副本）复印件；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5.4</a:t>
                      </a:r>
                      <a:r>
                        <a:rPr lang="zh-CN" altLang="zh-CN" sz="1400" kern="1200" dirty="0" smtClean="0">
                          <a:solidFill>
                            <a:schemeClr val="tx1"/>
                          </a:solidFill>
                          <a:effectLst/>
                          <a:latin typeface="+mn-lt"/>
                          <a:ea typeface="+mn-ea"/>
                          <a:cs typeface="+mn-cs"/>
                        </a:rPr>
                        <a:t>供应商质量及货源保证书原件。</a:t>
                      </a:r>
                      <a:r>
                        <a:rPr lang="en-US" altLang="zh-CN" sz="1400" kern="1200" dirty="0" smtClean="0">
                          <a:solidFill>
                            <a:schemeClr val="tx1"/>
                          </a:solidFill>
                          <a:effectLst/>
                          <a:latin typeface="+mn-lt"/>
                          <a:ea typeface="+mn-ea"/>
                          <a:cs typeface="+mn-cs"/>
                        </a:rPr>
                        <a:t>*</a:t>
                      </a:r>
                      <a:endParaRPr lang="zh-CN" altLang="zh-CN" sz="1400" kern="1200" dirty="0">
                        <a:solidFill>
                          <a:schemeClr val="tx1"/>
                        </a:solidFill>
                        <a:effectLst/>
                        <a:latin typeface="+mn-lt"/>
                        <a:ea typeface="+mn-ea"/>
                        <a:cs typeface="+mn-cs"/>
                      </a:endParaRPr>
                    </a:p>
                  </a:txBody>
                  <a:tcPr marL="91439" marR="91439"/>
                </a:tc>
                <a:tc>
                  <a:txBody>
                    <a:bodyPr/>
                    <a:lstStyle/>
                    <a:p>
                      <a:endParaRPr lang="en-US"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5.5</a:t>
                      </a:r>
                      <a:r>
                        <a:rPr lang="zh-CN" altLang="zh-CN" sz="1400" kern="1200" dirty="0" smtClean="0">
                          <a:solidFill>
                            <a:schemeClr val="tx1"/>
                          </a:solidFill>
                          <a:effectLst/>
                          <a:latin typeface="+mn-lt"/>
                          <a:ea typeface="+mn-ea"/>
                          <a:cs typeface="+mn-cs"/>
                        </a:rPr>
                        <a:t>《医疗器械注册证》及登记表复印件；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5.6</a:t>
                      </a:r>
                      <a:r>
                        <a:rPr lang="zh-CN" altLang="zh-CN" sz="1400" kern="1200" dirty="0" smtClean="0">
                          <a:solidFill>
                            <a:schemeClr val="tx1"/>
                          </a:solidFill>
                          <a:effectLst/>
                          <a:latin typeface="+mn-lt"/>
                          <a:ea typeface="+mn-ea"/>
                          <a:cs typeface="+mn-cs"/>
                        </a:rPr>
                        <a:t>申报产品说明书或产品介绍复印件；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5.7</a:t>
                      </a:r>
                      <a:r>
                        <a:rPr lang="zh-CN" altLang="zh-CN" sz="1400" kern="1200" dirty="0" smtClean="0">
                          <a:solidFill>
                            <a:schemeClr val="tx1"/>
                          </a:solidFill>
                          <a:effectLst/>
                          <a:latin typeface="+mn-lt"/>
                          <a:ea typeface="+mn-ea"/>
                          <a:cs typeface="+mn-cs"/>
                        </a:rPr>
                        <a:t>申报产品</a:t>
                      </a:r>
                      <a:r>
                        <a:rPr lang="en-US" altLang="zh-CN" sz="1400" kern="1200" dirty="0" smtClean="0">
                          <a:solidFill>
                            <a:schemeClr val="tx1"/>
                          </a:solidFill>
                          <a:effectLst/>
                          <a:latin typeface="+mn-lt"/>
                          <a:ea typeface="+mn-ea"/>
                          <a:cs typeface="+mn-cs"/>
                        </a:rPr>
                        <a:t>2016</a:t>
                      </a:r>
                      <a:r>
                        <a:rPr lang="zh-CN" altLang="zh-CN" sz="1400" kern="1200" dirty="0" smtClean="0">
                          <a:solidFill>
                            <a:schemeClr val="tx1"/>
                          </a:solidFill>
                          <a:effectLst/>
                          <a:latin typeface="+mn-lt"/>
                          <a:ea typeface="+mn-ea"/>
                          <a:cs typeface="+mn-cs"/>
                        </a:rPr>
                        <a:t>年以后（含</a:t>
                      </a:r>
                      <a:r>
                        <a:rPr lang="en-US" altLang="zh-CN" sz="1400" kern="1200" dirty="0" smtClean="0">
                          <a:solidFill>
                            <a:schemeClr val="tx1"/>
                          </a:solidFill>
                          <a:effectLst/>
                          <a:latin typeface="+mn-lt"/>
                          <a:ea typeface="+mn-ea"/>
                          <a:cs typeface="+mn-cs"/>
                        </a:rPr>
                        <a:t>2016</a:t>
                      </a:r>
                      <a:r>
                        <a:rPr lang="zh-CN" altLang="zh-CN" sz="1400" kern="1200" dirty="0" smtClean="0">
                          <a:solidFill>
                            <a:schemeClr val="tx1"/>
                          </a:solidFill>
                          <a:effectLst/>
                          <a:latin typeface="+mn-lt"/>
                          <a:ea typeface="+mn-ea"/>
                          <a:cs typeface="+mn-cs"/>
                        </a:rPr>
                        <a:t>年）检测报告复印件（自检或国家指定的医疗器械检测中心）；</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5.8</a:t>
                      </a:r>
                      <a:r>
                        <a:rPr lang="zh-CN" altLang="zh-CN" sz="1400" kern="1200" dirty="0" smtClean="0">
                          <a:solidFill>
                            <a:schemeClr val="tx1"/>
                          </a:solidFill>
                          <a:effectLst/>
                          <a:latin typeface="+mn-lt"/>
                          <a:ea typeface="+mn-ea"/>
                          <a:cs typeface="+mn-cs"/>
                        </a:rPr>
                        <a:t>申报产品美国</a:t>
                      </a:r>
                      <a:r>
                        <a:rPr lang="en-US" altLang="zh-CN" sz="1400" kern="1200" dirty="0" smtClean="0">
                          <a:solidFill>
                            <a:schemeClr val="tx1"/>
                          </a:solidFill>
                          <a:effectLst/>
                          <a:latin typeface="+mn-lt"/>
                          <a:ea typeface="+mn-ea"/>
                          <a:cs typeface="+mn-cs"/>
                        </a:rPr>
                        <a:t>FDA</a:t>
                      </a:r>
                      <a:r>
                        <a:rPr lang="zh-CN" altLang="zh-CN" sz="1400" kern="1200" dirty="0" smtClean="0">
                          <a:solidFill>
                            <a:schemeClr val="tx1"/>
                          </a:solidFill>
                          <a:effectLst/>
                          <a:latin typeface="+mn-lt"/>
                          <a:ea typeface="+mn-ea"/>
                          <a:cs typeface="+mn-cs"/>
                        </a:rPr>
                        <a:t>或欧洲</a:t>
                      </a:r>
                      <a:r>
                        <a:rPr lang="en-US" altLang="zh-CN" sz="1400" kern="1200" dirty="0" smtClean="0">
                          <a:solidFill>
                            <a:schemeClr val="tx1"/>
                          </a:solidFill>
                          <a:effectLst/>
                          <a:latin typeface="+mn-lt"/>
                          <a:ea typeface="+mn-ea"/>
                          <a:cs typeface="+mn-cs"/>
                        </a:rPr>
                        <a:t>CE</a:t>
                      </a:r>
                      <a:r>
                        <a:rPr lang="zh-CN" altLang="zh-CN" sz="1400" kern="1200" dirty="0" smtClean="0">
                          <a:solidFill>
                            <a:schemeClr val="tx1"/>
                          </a:solidFill>
                          <a:effectLst/>
                          <a:latin typeface="+mn-lt"/>
                          <a:ea typeface="+mn-ea"/>
                          <a:cs typeface="+mn-cs"/>
                        </a:rPr>
                        <a:t>认证证书复印件；</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5.9</a:t>
                      </a:r>
                      <a:r>
                        <a:rPr lang="zh-CN" altLang="zh-CN" sz="1400" kern="1200" dirty="0" smtClean="0">
                          <a:solidFill>
                            <a:schemeClr val="tx1"/>
                          </a:solidFill>
                          <a:effectLst/>
                          <a:latin typeface="+mn-lt"/>
                          <a:ea typeface="+mn-ea"/>
                          <a:cs typeface="+mn-cs"/>
                        </a:rPr>
                        <a:t>其它材料（技术性专利证书、获奖证书等材料复印件）。</a:t>
                      </a:r>
                      <a:endParaRPr lang="zh-CN" altLang="zh-CN" sz="1400" kern="1200" dirty="0">
                        <a:solidFill>
                          <a:schemeClr val="tx1"/>
                        </a:solidFill>
                        <a:effectLst/>
                        <a:latin typeface="+mn-lt"/>
                        <a:ea typeface="+mn-ea"/>
                        <a:cs typeface="+mn-cs"/>
                      </a:endParaRPr>
                    </a:p>
                  </a:txBody>
                  <a:tcPr marL="91439" marR="91439"/>
                </a:tc>
                <a:tc>
                  <a:txBody>
                    <a:bodyPr/>
                    <a:lstStyle/>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5.10</a:t>
                      </a:r>
                      <a:r>
                        <a:rPr lang="zh-CN" altLang="zh-CN" sz="1400" kern="1200" dirty="0" smtClean="0">
                          <a:solidFill>
                            <a:schemeClr val="tx1"/>
                          </a:solidFill>
                          <a:effectLst/>
                          <a:latin typeface="+mn-lt"/>
                          <a:ea typeface="+mn-ea"/>
                          <a:cs typeface="+mn-cs"/>
                        </a:rPr>
                        <a:t>配送企业基本情况原件；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5.11</a:t>
                      </a:r>
                      <a:r>
                        <a:rPr lang="zh-CN" altLang="zh-CN" sz="1400" kern="1200" dirty="0" smtClean="0">
                          <a:solidFill>
                            <a:schemeClr val="tx1"/>
                          </a:solidFill>
                          <a:effectLst/>
                          <a:latin typeface="+mn-lt"/>
                          <a:ea typeface="+mn-ea"/>
                          <a:cs typeface="+mn-cs"/>
                        </a:rPr>
                        <a:t>配送承诺书原件；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5.12</a:t>
                      </a:r>
                      <a:r>
                        <a:rPr lang="zh-CN" altLang="zh-CN" sz="1400" kern="1200" dirty="0" smtClean="0">
                          <a:solidFill>
                            <a:schemeClr val="tx1"/>
                          </a:solidFill>
                          <a:effectLst/>
                          <a:latin typeface="+mn-lt"/>
                          <a:ea typeface="+mn-ea"/>
                          <a:cs typeface="+mn-cs"/>
                        </a:rPr>
                        <a:t>配送企业营业执照（副本）复印件；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5.13</a:t>
                      </a:r>
                      <a:r>
                        <a:rPr lang="zh-CN" altLang="zh-CN" sz="1400" kern="1200" dirty="0" smtClean="0">
                          <a:solidFill>
                            <a:schemeClr val="tx1"/>
                          </a:solidFill>
                          <a:effectLst/>
                          <a:latin typeface="+mn-lt"/>
                          <a:ea typeface="+mn-ea"/>
                          <a:cs typeface="+mn-cs"/>
                        </a:rPr>
                        <a:t>配送企业经营许可证（副本）复印件；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5.14</a:t>
                      </a:r>
                      <a:r>
                        <a:rPr lang="zh-CN" altLang="zh-CN" sz="1400" kern="1200" dirty="0" smtClean="0">
                          <a:solidFill>
                            <a:schemeClr val="tx1"/>
                          </a:solidFill>
                          <a:effectLst/>
                          <a:latin typeface="+mn-lt"/>
                          <a:ea typeface="+mn-ea"/>
                          <a:cs typeface="+mn-cs"/>
                        </a:rPr>
                        <a:t>代理服务费承诺函。</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en-US" altLang="zh-CN" sz="1400" kern="1200" dirty="0" smtClean="0">
                        <a:solidFill>
                          <a:schemeClr val="tx1"/>
                        </a:solidFill>
                        <a:effectLst/>
                        <a:latin typeface="+mn-lt"/>
                        <a:ea typeface="+mn-ea"/>
                        <a:cs typeface="+mn-cs"/>
                      </a:endParaRPr>
                    </a:p>
                    <a:p>
                      <a:r>
                        <a:rPr lang="zh-CN" altLang="en-US"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如供应商自行配送，只需</a:t>
                      </a:r>
                      <a:endParaRPr lang="en-US"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递交以下的</a:t>
                      </a:r>
                      <a:r>
                        <a:rPr lang="en-US" altLang="zh-CN" sz="1400" kern="1200" dirty="0" smtClean="0">
                          <a:solidFill>
                            <a:schemeClr val="tx1"/>
                          </a:solidFill>
                          <a:effectLst/>
                          <a:latin typeface="+mn-lt"/>
                          <a:ea typeface="+mn-ea"/>
                          <a:cs typeface="+mn-cs"/>
                        </a:rPr>
                        <a:t>5.11</a:t>
                      </a:r>
                      <a:r>
                        <a:rPr lang="zh-CN" altLang="zh-CN" sz="1400" kern="1200" dirty="0" smtClean="0">
                          <a:solidFill>
                            <a:schemeClr val="tx1"/>
                          </a:solidFill>
                          <a:effectLst/>
                          <a:latin typeface="+mn-lt"/>
                          <a:ea typeface="+mn-ea"/>
                          <a:cs typeface="+mn-cs"/>
                        </a:rPr>
                        <a:t>、</a:t>
                      </a:r>
                      <a:r>
                        <a:rPr lang="en-US" altLang="zh-CN" sz="1400" kern="1200" dirty="0" smtClean="0">
                          <a:solidFill>
                            <a:schemeClr val="tx1"/>
                          </a:solidFill>
                          <a:effectLst/>
                          <a:latin typeface="+mn-lt"/>
                          <a:ea typeface="+mn-ea"/>
                          <a:cs typeface="+mn-cs"/>
                        </a:rPr>
                        <a:t>5.14</a:t>
                      </a:r>
                      <a:r>
                        <a:rPr lang="zh-CN" altLang="zh-CN" sz="1400" kern="1200" dirty="0" smtClean="0">
                          <a:solidFill>
                            <a:schemeClr val="tx1"/>
                          </a:solidFill>
                          <a:effectLst/>
                          <a:latin typeface="+mn-lt"/>
                          <a:ea typeface="+mn-ea"/>
                          <a:cs typeface="+mn-cs"/>
                        </a:rPr>
                        <a:t>项</a:t>
                      </a:r>
                      <a:endParaRPr lang="en-US" altLang="zh-CN" sz="1400" kern="1200" dirty="0" smtClean="0">
                        <a:solidFill>
                          <a:schemeClr val="tx1"/>
                        </a:solidFill>
                        <a:effectLst/>
                        <a:latin typeface="+mn-lt"/>
                        <a:ea typeface="+mn-ea"/>
                        <a:cs typeface="+mn-cs"/>
                      </a:endParaRPr>
                    </a:p>
                    <a:p>
                      <a:endParaRPr lang="zh-CN" altLang="zh-CN" sz="1400" kern="1200" dirty="0">
                        <a:solidFill>
                          <a:schemeClr val="tx1"/>
                        </a:solidFill>
                        <a:effectLst/>
                        <a:latin typeface="+mn-lt"/>
                        <a:ea typeface="+mn-ea"/>
                        <a:cs typeface="+mn-cs"/>
                      </a:endParaRPr>
                    </a:p>
                  </a:txBody>
                  <a:tcPr marL="91439" marR="91439"/>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107950" y="115888"/>
          <a:ext cx="8858250" cy="6572250"/>
        </p:xfrm>
        <a:graphic>
          <a:graphicData uri="http://schemas.openxmlformats.org/drawingml/2006/table">
            <a:tbl>
              <a:tblPr firstRow="1" bandRow="1">
                <a:tableStyleId>{C083E6E3-FA7D-4D7B-A595-EF9225AFEA82}</a:tableStyleId>
              </a:tblPr>
              <a:tblGrid>
                <a:gridCol w="2663850"/>
                <a:gridCol w="3528392"/>
                <a:gridCol w="2666009"/>
              </a:tblGrid>
              <a:tr h="599693">
                <a:tc gridSpan="3">
                  <a:txBody>
                    <a:bodyPr/>
                    <a:lstStyle/>
                    <a:p>
                      <a:pPr algn="l"/>
                      <a:r>
                        <a:rPr lang="en-US" altLang="zh-CN" sz="1700" dirty="0" smtClean="0"/>
                        <a:t>6</a:t>
                      </a:r>
                      <a:r>
                        <a:rPr lang="zh-CN" altLang="en-US" sz="1700" dirty="0" smtClean="0"/>
                        <a:t>、</a:t>
                      </a:r>
                      <a:r>
                        <a:rPr lang="zh-CN" altLang="zh-CN" sz="1700" b="1" kern="1200" dirty="0" smtClean="0">
                          <a:solidFill>
                            <a:schemeClr val="tx1"/>
                          </a:solidFill>
                          <a:effectLst/>
                          <a:latin typeface="+mn-lt"/>
                          <a:ea typeface="+mn-ea"/>
                          <a:cs typeface="+mn-cs"/>
                        </a:rPr>
                        <a:t>属医疗器械管理的检验试剂部分</a:t>
                      </a:r>
                      <a:r>
                        <a:rPr lang="zh-CN" altLang="en-US" sz="1700" dirty="0" smtClean="0"/>
                        <a:t>：</a:t>
                      </a:r>
                      <a:r>
                        <a:rPr lang="zh-CN" altLang="zh-CN" sz="1700" b="1" kern="1200" dirty="0" smtClean="0">
                          <a:solidFill>
                            <a:schemeClr val="tx1"/>
                          </a:solidFill>
                          <a:effectLst/>
                          <a:latin typeface="+mn-lt"/>
                          <a:ea typeface="+mn-ea"/>
                          <a:cs typeface="+mn-cs"/>
                        </a:rPr>
                        <a:t>供应商为属医疗器械管理的检验试剂国内经营企业</a:t>
                      </a:r>
                      <a:endParaRPr lang="zh-CN" altLang="en-US" sz="1700" b="1" dirty="0"/>
                    </a:p>
                  </a:txBody>
                  <a:tcPr marL="91439" marR="91439" anchor="ctr"/>
                </a:tc>
                <a:tc hMerge="1">
                  <a:tcPr/>
                </a:tc>
                <a:tc hMerge="1">
                  <a:tcPr/>
                </a:tc>
              </a:tr>
              <a:tr h="695303">
                <a:tc>
                  <a:txBody>
                    <a:bodyPr/>
                    <a:lstStyle/>
                    <a:p>
                      <a:pPr algn="ctr"/>
                      <a:r>
                        <a:rPr lang="en-US" altLang="zh-CN" sz="1600" b="1" dirty="0" smtClean="0"/>
                        <a:t>A</a:t>
                      </a:r>
                      <a:r>
                        <a:rPr lang="zh-CN" altLang="en-US" sz="1600" b="1" dirty="0" smtClean="0"/>
                        <a:t>、供应商主体资质部分</a:t>
                      </a:r>
                      <a:endParaRPr lang="zh-CN" altLang="en-US" sz="1600" b="1" dirty="0"/>
                    </a:p>
                  </a:txBody>
                  <a:tcPr marL="91439" marR="91439" anchor="ctr">
                    <a:solidFill>
                      <a:srgbClr val="92D050">
                        <a:alpha val="20000"/>
                      </a:srgbClr>
                    </a:solidFill>
                  </a:tcPr>
                </a:tc>
                <a:tc>
                  <a:txBody>
                    <a:bodyPr/>
                    <a:lstStyle/>
                    <a:p>
                      <a:pPr algn="ctr"/>
                      <a:r>
                        <a:rPr lang="en-US" altLang="zh-CN" sz="1600" b="1" dirty="0" smtClean="0"/>
                        <a:t>B</a:t>
                      </a:r>
                      <a:r>
                        <a:rPr lang="zh-CN" altLang="en-US" sz="1600" b="1" dirty="0" smtClean="0"/>
                        <a:t>、产品资格证明材料部分</a:t>
                      </a:r>
                      <a:endParaRPr lang="zh-CN" altLang="en-US" sz="1600" b="1" dirty="0"/>
                    </a:p>
                  </a:txBody>
                  <a:tcPr marL="91439" marR="91439" anchor="ctr">
                    <a:solidFill>
                      <a:srgbClr val="92D050">
                        <a:alpha val="20000"/>
                      </a:srgbClr>
                    </a:solidFill>
                  </a:tcPr>
                </a:tc>
                <a:tc>
                  <a:txBody>
                    <a:bodyPr/>
                    <a:lstStyle/>
                    <a:p>
                      <a:pPr algn="ctr"/>
                      <a:r>
                        <a:rPr lang="en-US" altLang="zh-CN" sz="1600" b="1" dirty="0" smtClean="0"/>
                        <a:t>C</a:t>
                      </a:r>
                      <a:r>
                        <a:rPr lang="zh-CN" altLang="en-US" sz="1600" b="1" dirty="0" smtClean="0"/>
                        <a:t>、配送企业部分</a:t>
                      </a:r>
                      <a:endParaRPr lang="zh-CN" altLang="en-US" sz="1600" b="1" dirty="0"/>
                    </a:p>
                  </a:txBody>
                  <a:tcPr marL="91439" marR="91439" anchor="ctr">
                    <a:solidFill>
                      <a:srgbClr val="92D050">
                        <a:alpha val="20000"/>
                      </a:srgbClr>
                    </a:solidFill>
                  </a:tcPr>
                </a:tc>
              </a:tr>
              <a:tr h="5277254">
                <a:tc>
                  <a:txBody>
                    <a:bodyPr/>
                    <a:lstStyle/>
                    <a:p>
                      <a:endParaRPr lang="en-US"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6.1</a:t>
                      </a:r>
                      <a:r>
                        <a:rPr lang="zh-CN" altLang="zh-CN" sz="1400" kern="1200" dirty="0" smtClean="0">
                          <a:solidFill>
                            <a:schemeClr val="tx1"/>
                          </a:solidFill>
                          <a:effectLst/>
                          <a:latin typeface="+mn-lt"/>
                          <a:ea typeface="+mn-ea"/>
                          <a:cs typeface="+mn-cs"/>
                        </a:rPr>
                        <a:t>供应商基本情况原件；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6.2</a:t>
                      </a:r>
                      <a:r>
                        <a:rPr lang="zh-CN" altLang="zh-CN" sz="1400" kern="1200" dirty="0" smtClean="0">
                          <a:solidFill>
                            <a:schemeClr val="tx1"/>
                          </a:solidFill>
                          <a:effectLst/>
                          <a:latin typeface="+mn-lt"/>
                          <a:ea typeface="+mn-ea"/>
                          <a:cs typeface="+mn-cs"/>
                        </a:rPr>
                        <a:t>经营企业营业执照（副本）复印件；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6.3</a:t>
                      </a:r>
                      <a:r>
                        <a:rPr lang="zh-CN" altLang="zh-CN" sz="1400" kern="1200" dirty="0" smtClean="0">
                          <a:solidFill>
                            <a:schemeClr val="tx1"/>
                          </a:solidFill>
                          <a:effectLst/>
                          <a:latin typeface="+mn-lt"/>
                          <a:ea typeface="+mn-ea"/>
                          <a:cs typeface="+mn-cs"/>
                        </a:rPr>
                        <a:t>经营许可证（副本）复印件；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6.4</a:t>
                      </a:r>
                      <a:r>
                        <a:rPr lang="zh-CN" altLang="zh-CN" sz="1400" kern="1200" dirty="0" smtClean="0">
                          <a:solidFill>
                            <a:schemeClr val="tx1"/>
                          </a:solidFill>
                          <a:effectLst/>
                          <a:latin typeface="+mn-lt"/>
                          <a:ea typeface="+mn-ea"/>
                          <a:cs typeface="+mn-cs"/>
                        </a:rPr>
                        <a:t>供应商质量及货源保证书原件</a:t>
                      </a:r>
                      <a:r>
                        <a:rPr lang="en-US" altLang="zh-CN" sz="1400" kern="1200" dirty="0" smtClean="0">
                          <a:solidFill>
                            <a:schemeClr val="tx1"/>
                          </a:solidFill>
                          <a:effectLst/>
                          <a:latin typeface="+mn-lt"/>
                          <a:ea typeface="+mn-ea"/>
                          <a:cs typeface="+mn-cs"/>
                        </a:rPr>
                        <a:t>(</a:t>
                      </a:r>
                      <a:r>
                        <a:rPr lang="zh-CN" altLang="zh-CN" sz="1400" kern="1200" dirty="0" smtClean="0">
                          <a:solidFill>
                            <a:schemeClr val="tx1"/>
                          </a:solidFill>
                          <a:effectLst/>
                          <a:latin typeface="+mn-lt"/>
                          <a:ea typeface="+mn-ea"/>
                          <a:cs typeface="+mn-cs"/>
                        </a:rPr>
                        <a:t>同时加盖生产企业或国内一级代理商及供应商公章</a:t>
                      </a:r>
                      <a:r>
                        <a:rPr lang="en-US" altLang="zh-CN" sz="1400" kern="1200" dirty="0" smtClean="0">
                          <a:solidFill>
                            <a:schemeClr val="tx1"/>
                          </a:solidFill>
                          <a:effectLst/>
                          <a:latin typeface="+mn-lt"/>
                          <a:ea typeface="+mn-ea"/>
                          <a:cs typeface="+mn-cs"/>
                        </a:rPr>
                        <a:t>)</a:t>
                      </a:r>
                      <a:r>
                        <a:rPr lang="zh-CN" altLang="zh-CN" sz="1400" kern="1200" dirty="0" smtClean="0">
                          <a:solidFill>
                            <a:schemeClr val="tx1"/>
                          </a:solidFill>
                          <a:effectLst/>
                          <a:latin typeface="+mn-lt"/>
                          <a:ea typeface="+mn-ea"/>
                          <a:cs typeface="+mn-cs"/>
                        </a:rPr>
                        <a:t>；</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6.5</a:t>
                      </a:r>
                      <a:r>
                        <a:rPr lang="zh-CN" altLang="zh-CN" sz="1400" kern="1200" dirty="0" smtClean="0">
                          <a:solidFill>
                            <a:schemeClr val="tx1"/>
                          </a:solidFill>
                          <a:effectLst/>
                          <a:latin typeface="+mn-lt"/>
                          <a:ea typeface="+mn-ea"/>
                          <a:cs typeface="+mn-cs"/>
                        </a:rPr>
                        <a:t>进口产品生产企业对国内一级代理商的授权书或经销协议复印件</a:t>
                      </a:r>
                      <a:r>
                        <a:rPr lang="en-US" altLang="zh-CN" sz="1400" kern="1200" dirty="0" smtClean="0">
                          <a:solidFill>
                            <a:schemeClr val="tx1"/>
                          </a:solidFill>
                          <a:effectLst/>
                          <a:latin typeface="+mn-lt"/>
                          <a:ea typeface="+mn-ea"/>
                          <a:cs typeface="+mn-cs"/>
                        </a:rPr>
                        <a:t>(</a:t>
                      </a:r>
                      <a:r>
                        <a:rPr lang="zh-CN" altLang="zh-CN" sz="1400" kern="1200" dirty="0" smtClean="0">
                          <a:solidFill>
                            <a:schemeClr val="tx1"/>
                          </a:solidFill>
                          <a:effectLst/>
                          <a:latin typeface="+mn-lt"/>
                          <a:ea typeface="+mn-ea"/>
                          <a:cs typeface="+mn-cs"/>
                        </a:rPr>
                        <a:t>如果为进口产品生产企业驻中国办事处出具授权的，需同时提供生产企业对该办事处有关权限范围的证明</a:t>
                      </a:r>
                      <a:r>
                        <a:rPr lang="en-US" altLang="zh-CN" sz="1400" kern="1200" dirty="0" smtClean="0">
                          <a:solidFill>
                            <a:schemeClr val="tx1"/>
                          </a:solidFill>
                          <a:effectLst/>
                          <a:latin typeface="+mn-lt"/>
                          <a:ea typeface="+mn-ea"/>
                          <a:cs typeface="+mn-cs"/>
                        </a:rPr>
                        <a:t>)</a:t>
                      </a:r>
                      <a:r>
                        <a:rPr lang="zh-CN" altLang="zh-CN" sz="1400" kern="1200" dirty="0" smtClean="0">
                          <a:solidFill>
                            <a:schemeClr val="tx1"/>
                          </a:solidFill>
                          <a:effectLst/>
                          <a:latin typeface="+mn-lt"/>
                          <a:ea typeface="+mn-ea"/>
                          <a:cs typeface="+mn-cs"/>
                        </a:rPr>
                        <a:t>。</a:t>
                      </a:r>
                      <a:r>
                        <a:rPr lang="en-US" altLang="zh-CN" sz="1400" kern="1200" dirty="0" smtClean="0">
                          <a:solidFill>
                            <a:schemeClr val="tx1"/>
                          </a:solidFill>
                          <a:effectLst/>
                          <a:latin typeface="+mn-lt"/>
                          <a:ea typeface="+mn-ea"/>
                          <a:cs typeface="+mn-cs"/>
                        </a:rPr>
                        <a:t>*</a:t>
                      </a:r>
                      <a:endParaRPr lang="zh-CN" altLang="zh-CN" sz="1400" kern="1200" dirty="0">
                        <a:solidFill>
                          <a:schemeClr val="tx1"/>
                        </a:solidFill>
                        <a:effectLst/>
                        <a:latin typeface="+mn-lt"/>
                        <a:ea typeface="+mn-ea"/>
                        <a:cs typeface="+mn-cs"/>
                      </a:endParaRPr>
                    </a:p>
                  </a:txBody>
                  <a:tcPr marL="91439" marR="91439"/>
                </a:tc>
                <a:tc>
                  <a:txBody>
                    <a:bodyPr/>
                    <a:lstStyle/>
                    <a:p>
                      <a:endParaRPr lang="en-US"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6.6</a:t>
                      </a:r>
                      <a:r>
                        <a:rPr lang="zh-CN" altLang="zh-CN" sz="1400" kern="1200" dirty="0" smtClean="0">
                          <a:solidFill>
                            <a:schemeClr val="tx1"/>
                          </a:solidFill>
                          <a:effectLst/>
                          <a:latin typeface="+mn-lt"/>
                          <a:ea typeface="+mn-ea"/>
                          <a:cs typeface="+mn-cs"/>
                        </a:rPr>
                        <a:t>《医疗器械注册证》及登记表复印件；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6.7</a:t>
                      </a:r>
                      <a:r>
                        <a:rPr lang="zh-CN" altLang="zh-CN" sz="1400" kern="1200" dirty="0" smtClean="0">
                          <a:solidFill>
                            <a:schemeClr val="tx1"/>
                          </a:solidFill>
                          <a:effectLst/>
                          <a:latin typeface="+mn-lt"/>
                          <a:ea typeface="+mn-ea"/>
                          <a:cs typeface="+mn-cs"/>
                        </a:rPr>
                        <a:t>申报产品说明书或产品介绍复印件；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6.8</a:t>
                      </a:r>
                      <a:r>
                        <a:rPr lang="zh-CN" altLang="zh-CN" sz="1400" kern="1200" dirty="0" smtClean="0">
                          <a:solidFill>
                            <a:schemeClr val="tx1"/>
                          </a:solidFill>
                          <a:effectLst/>
                          <a:latin typeface="+mn-lt"/>
                          <a:ea typeface="+mn-ea"/>
                          <a:cs typeface="+mn-cs"/>
                        </a:rPr>
                        <a:t>国产产品</a:t>
                      </a:r>
                      <a:r>
                        <a:rPr lang="en-US" altLang="zh-CN" sz="1400" kern="1200" dirty="0" smtClean="0">
                          <a:solidFill>
                            <a:schemeClr val="tx1"/>
                          </a:solidFill>
                          <a:effectLst/>
                          <a:latin typeface="+mn-lt"/>
                          <a:ea typeface="+mn-ea"/>
                          <a:cs typeface="+mn-cs"/>
                        </a:rPr>
                        <a:t>2016</a:t>
                      </a:r>
                      <a:r>
                        <a:rPr lang="zh-CN" altLang="zh-CN" sz="1400" kern="1200" dirty="0" smtClean="0">
                          <a:solidFill>
                            <a:schemeClr val="tx1"/>
                          </a:solidFill>
                          <a:effectLst/>
                          <a:latin typeface="+mn-lt"/>
                          <a:ea typeface="+mn-ea"/>
                          <a:cs typeface="+mn-cs"/>
                        </a:rPr>
                        <a:t>年以后（含</a:t>
                      </a:r>
                      <a:r>
                        <a:rPr lang="en-US" altLang="zh-CN" sz="1400" kern="1200" dirty="0" smtClean="0">
                          <a:solidFill>
                            <a:schemeClr val="tx1"/>
                          </a:solidFill>
                          <a:effectLst/>
                          <a:latin typeface="+mn-lt"/>
                          <a:ea typeface="+mn-ea"/>
                          <a:cs typeface="+mn-cs"/>
                        </a:rPr>
                        <a:t>2016</a:t>
                      </a:r>
                      <a:r>
                        <a:rPr lang="zh-CN" altLang="zh-CN" sz="1400" kern="1200" dirty="0" smtClean="0">
                          <a:solidFill>
                            <a:schemeClr val="tx1"/>
                          </a:solidFill>
                          <a:effectLst/>
                          <a:latin typeface="+mn-lt"/>
                          <a:ea typeface="+mn-ea"/>
                          <a:cs typeface="+mn-cs"/>
                        </a:rPr>
                        <a:t>年）检测报告复印件（自检或国家指定的医疗器械检测中心）；</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6.9</a:t>
                      </a:r>
                      <a:r>
                        <a:rPr lang="zh-CN" altLang="zh-CN" sz="1400" kern="1200" dirty="0" smtClean="0">
                          <a:solidFill>
                            <a:schemeClr val="tx1"/>
                          </a:solidFill>
                          <a:effectLst/>
                          <a:latin typeface="+mn-lt"/>
                          <a:ea typeface="+mn-ea"/>
                          <a:cs typeface="+mn-cs"/>
                        </a:rPr>
                        <a:t>进口产品</a:t>
                      </a:r>
                      <a:r>
                        <a:rPr lang="en-US" altLang="zh-CN" sz="1400" kern="1200" dirty="0" smtClean="0">
                          <a:solidFill>
                            <a:schemeClr val="tx1"/>
                          </a:solidFill>
                          <a:effectLst/>
                          <a:latin typeface="+mn-lt"/>
                          <a:ea typeface="+mn-ea"/>
                          <a:cs typeface="+mn-cs"/>
                        </a:rPr>
                        <a:t>2016</a:t>
                      </a:r>
                      <a:r>
                        <a:rPr lang="zh-CN" altLang="zh-CN" sz="1400" kern="1200" dirty="0" smtClean="0">
                          <a:solidFill>
                            <a:schemeClr val="tx1"/>
                          </a:solidFill>
                          <a:effectLst/>
                          <a:latin typeface="+mn-lt"/>
                          <a:ea typeface="+mn-ea"/>
                          <a:cs typeface="+mn-cs"/>
                        </a:rPr>
                        <a:t>年以后（含</a:t>
                      </a:r>
                      <a:r>
                        <a:rPr lang="en-US" altLang="zh-CN" sz="1400" kern="1200" dirty="0" smtClean="0">
                          <a:solidFill>
                            <a:schemeClr val="tx1"/>
                          </a:solidFill>
                          <a:effectLst/>
                          <a:latin typeface="+mn-lt"/>
                          <a:ea typeface="+mn-ea"/>
                          <a:cs typeface="+mn-cs"/>
                        </a:rPr>
                        <a:t>2016</a:t>
                      </a:r>
                      <a:r>
                        <a:rPr lang="zh-CN" altLang="zh-CN" sz="1400" kern="1200" dirty="0" smtClean="0">
                          <a:solidFill>
                            <a:schemeClr val="tx1"/>
                          </a:solidFill>
                          <a:effectLst/>
                          <a:latin typeface="+mn-lt"/>
                          <a:ea typeface="+mn-ea"/>
                          <a:cs typeface="+mn-cs"/>
                        </a:rPr>
                        <a:t>年）在中华人民共和国海关进出口货物报关单复印件或进口检验报告；</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6.10</a:t>
                      </a:r>
                      <a:r>
                        <a:rPr lang="zh-CN" altLang="zh-CN" sz="1400" kern="1200" dirty="0" smtClean="0">
                          <a:solidFill>
                            <a:schemeClr val="tx1"/>
                          </a:solidFill>
                          <a:effectLst/>
                          <a:latin typeface="+mn-lt"/>
                          <a:ea typeface="+mn-ea"/>
                          <a:cs typeface="+mn-cs"/>
                        </a:rPr>
                        <a:t>申报产品美国</a:t>
                      </a:r>
                      <a:r>
                        <a:rPr lang="en-US" altLang="zh-CN" sz="1400" kern="1200" dirty="0" smtClean="0">
                          <a:solidFill>
                            <a:schemeClr val="tx1"/>
                          </a:solidFill>
                          <a:effectLst/>
                          <a:latin typeface="+mn-lt"/>
                          <a:ea typeface="+mn-ea"/>
                          <a:cs typeface="+mn-cs"/>
                        </a:rPr>
                        <a:t>FDA</a:t>
                      </a:r>
                      <a:r>
                        <a:rPr lang="zh-CN" altLang="zh-CN" sz="1400" kern="1200" dirty="0" smtClean="0">
                          <a:solidFill>
                            <a:schemeClr val="tx1"/>
                          </a:solidFill>
                          <a:effectLst/>
                          <a:latin typeface="+mn-lt"/>
                          <a:ea typeface="+mn-ea"/>
                          <a:cs typeface="+mn-cs"/>
                        </a:rPr>
                        <a:t>或欧洲</a:t>
                      </a:r>
                      <a:r>
                        <a:rPr lang="en-US" altLang="zh-CN" sz="1400" kern="1200" dirty="0" smtClean="0">
                          <a:solidFill>
                            <a:schemeClr val="tx1"/>
                          </a:solidFill>
                          <a:effectLst/>
                          <a:latin typeface="+mn-lt"/>
                          <a:ea typeface="+mn-ea"/>
                          <a:cs typeface="+mn-cs"/>
                        </a:rPr>
                        <a:t>CE</a:t>
                      </a:r>
                      <a:r>
                        <a:rPr lang="zh-CN" altLang="zh-CN" sz="1400" kern="1200" dirty="0" smtClean="0">
                          <a:solidFill>
                            <a:schemeClr val="tx1"/>
                          </a:solidFill>
                          <a:effectLst/>
                          <a:latin typeface="+mn-lt"/>
                          <a:ea typeface="+mn-ea"/>
                          <a:cs typeface="+mn-cs"/>
                        </a:rPr>
                        <a:t>认证证书复印件；</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6.11</a:t>
                      </a:r>
                      <a:r>
                        <a:rPr lang="zh-CN" altLang="zh-CN" sz="1400" kern="1200" dirty="0" smtClean="0">
                          <a:solidFill>
                            <a:schemeClr val="tx1"/>
                          </a:solidFill>
                          <a:effectLst/>
                          <a:latin typeface="+mn-lt"/>
                          <a:ea typeface="+mn-ea"/>
                          <a:cs typeface="+mn-cs"/>
                        </a:rPr>
                        <a:t>其它材料（如技术性专利、获奖证书等材料复印件）。</a:t>
                      </a:r>
                      <a:endParaRPr lang="zh-CN" altLang="zh-CN" sz="1400" kern="1200" dirty="0" smtClean="0">
                        <a:solidFill>
                          <a:schemeClr val="tx1"/>
                        </a:solidFill>
                        <a:effectLst/>
                        <a:latin typeface="+mn-lt"/>
                        <a:ea typeface="+mn-ea"/>
                        <a:cs typeface="+mn-cs"/>
                      </a:endParaRPr>
                    </a:p>
                    <a:p>
                      <a:endParaRPr lang="zh-CN" altLang="zh-CN" sz="1400" kern="1200" dirty="0">
                        <a:solidFill>
                          <a:schemeClr val="tx1"/>
                        </a:solidFill>
                        <a:effectLst/>
                        <a:latin typeface="+mn-lt"/>
                        <a:ea typeface="+mn-ea"/>
                        <a:cs typeface="+mn-cs"/>
                      </a:endParaRPr>
                    </a:p>
                  </a:txBody>
                  <a:tcPr marL="91439" marR="91439"/>
                </a:tc>
                <a:tc>
                  <a:txBody>
                    <a:bodyPr/>
                    <a:lstStyle/>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6.12</a:t>
                      </a:r>
                      <a:r>
                        <a:rPr lang="zh-CN" altLang="zh-CN" sz="1400" kern="1200" dirty="0" smtClean="0">
                          <a:solidFill>
                            <a:schemeClr val="tx1"/>
                          </a:solidFill>
                          <a:effectLst/>
                          <a:latin typeface="+mn-lt"/>
                          <a:ea typeface="+mn-ea"/>
                          <a:cs typeface="+mn-cs"/>
                        </a:rPr>
                        <a:t>配送企业基本情况原件；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6.13</a:t>
                      </a:r>
                      <a:r>
                        <a:rPr lang="zh-CN" altLang="zh-CN" sz="1400" kern="1200" dirty="0" smtClean="0">
                          <a:solidFill>
                            <a:schemeClr val="tx1"/>
                          </a:solidFill>
                          <a:effectLst/>
                          <a:latin typeface="+mn-lt"/>
                          <a:ea typeface="+mn-ea"/>
                          <a:cs typeface="+mn-cs"/>
                        </a:rPr>
                        <a:t>配送承诺书原件；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6.14</a:t>
                      </a:r>
                      <a:r>
                        <a:rPr lang="zh-CN" altLang="zh-CN" sz="1400" kern="1200" dirty="0" smtClean="0">
                          <a:solidFill>
                            <a:schemeClr val="tx1"/>
                          </a:solidFill>
                          <a:effectLst/>
                          <a:latin typeface="+mn-lt"/>
                          <a:ea typeface="+mn-ea"/>
                          <a:cs typeface="+mn-cs"/>
                        </a:rPr>
                        <a:t>配送企业营业执照（副本）复印件；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6.15</a:t>
                      </a:r>
                      <a:r>
                        <a:rPr lang="zh-CN" altLang="zh-CN" sz="1400" kern="1200" dirty="0" smtClean="0">
                          <a:solidFill>
                            <a:schemeClr val="tx1"/>
                          </a:solidFill>
                          <a:effectLst/>
                          <a:latin typeface="+mn-lt"/>
                          <a:ea typeface="+mn-ea"/>
                          <a:cs typeface="+mn-cs"/>
                        </a:rPr>
                        <a:t>配送企业经营许可证（副本）复印件；</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zh-CN"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6.16</a:t>
                      </a:r>
                      <a:r>
                        <a:rPr lang="zh-CN" altLang="zh-CN" sz="1400" kern="1200" dirty="0" smtClean="0">
                          <a:solidFill>
                            <a:schemeClr val="tx1"/>
                          </a:solidFill>
                          <a:effectLst/>
                          <a:latin typeface="+mn-lt"/>
                          <a:ea typeface="+mn-ea"/>
                          <a:cs typeface="+mn-cs"/>
                        </a:rPr>
                        <a:t>代理服务费承诺函。</a:t>
                      </a:r>
                      <a:r>
                        <a:rPr lang="en-US" altLang="zh-CN"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endParaRPr lang="en-US" altLang="zh-CN" sz="1400" kern="1200" dirty="0" smtClean="0">
                        <a:solidFill>
                          <a:schemeClr val="tx1"/>
                        </a:solidFill>
                        <a:effectLst/>
                        <a:latin typeface="+mn-lt"/>
                        <a:ea typeface="+mn-ea"/>
                        <a:cs typeface="+mn-cs"/>
                      </a:endParaRPr>
                    </a:p>
                    <a:p>
                      <a:r>
                        <a:rPr lang="zh-CN" altLang="en-US"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如供应商自行配送，只需</a:t>
                      </a:r>
                      <a:endParaRPr lang="en-US" altLang="zh-CN" sz="1400" kern="1200" dirty="0" smtClean="0">
                        <a:solidFill>
                          <a:schemeClr val="tx1"/>
                        </a:solidFill>
                        <a:effectLst/>
                        <a:latin typeface="+mn-lt"/>
                        <a:ea typeface="+mn-ea"/>
                        <a:cs typeface="+mn-cs"/>
                      </a:endParaRPr>
                    </a:p>
                    <a:p>
                      <a:r>
                        <a:rPr lang="en-US" altLang="zh-CN"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递交以下的</a:t>
                      </a:r>
                      <a:r>
                        <a:rPr lang="en-US" altLang="zh-CN" sz="1400" kern="1200" dirty="0" smtClean="0">
                          <a:solidFill>
                            <a:schemeClr val="tx1"/>
                          </a:solidFill>
                          <a:effectLst/>
                          <a:latin typeface="+mn-lt"/>
                          <a:ea typeface="+mn-ea"/>
                          <a:cs typeface="+mn-cs"/>
                        </a:rPr>
                        <a:t>6.13</a:t>
                      </a:r>
                      <a:r>
                        <a:rPr lang="zh-CN" altLang="zh-CN" sz="1400" kern="1200" dirty="0" smtClean="0">
                          <a:solidFill>
                            <a:schemeClr val="tx1"/>
                          </a:solidFill>
                          <a:effectLst/>
                          <a:latin typeface="+mn-lt"/>
                          <a:ea typeface="+mn-ea"/>
                          <a:cs typeface="+mn-cs"/>
                        </a:rPr>
                        <a:t>、</a:t>
                      </a:r>
                      <a:r>
                        <a:rPr lang="en-US" altLang="zh-CN" sz="1400" kern="1200" dirty="0" smtClean="0">
                          <a:solidFill>
                            <a:schemeClr val="tx1"/>
                          </a:solidFill>
                          <a:effectLst/>
                          <a:latin typeface="+mn-lt"/>
                          <a:ea typeface="+mn-ea"/>
                          <a:cs typeface="+mn-cs"/>
                        </a:rPr>
                        <a:t>6.16</a:t>
                      </a:r>
                      <a:r>
                        <a:rPr lang="zh-CN" altLang="zh-CN" sz="1400" kern="1200" dirty="0" smtClean="0">
                          <a:solidFill>
                            <a:schemeClr val="tx1"/>
                          </a:solidFill>
                          <a:effectLst/>
                          <a:latin typeface="+mn-lt"/>
                          <a:ea typeface="+mn-ea"/>
                          <a:cs typeface="+mn-cs"/>
                        </a:rPr>
                        <a:t>项</a:t>
                      </a:r>
                      <a:endParaRPr lang="en-US" altLang="zh-CN" sz="1400" kern="1200" dirty="0" smtClean="0">
                        <a:solidFill>
                          <a:schemeClr val="tx1"/>
                        </a:solidFill>
                        <a:effectLst/>
                        <a:latin typeface="+mn-lt"/>
                        <a:ea typeface="+mn-ea"/>
                        <a:cs typeface="+mn-cs"/>
                      </a:endParaRPr>
                    </a:p>
                    <a:p>
                      <a:endParaRPr lang="zh-CN" altLang="zh-CN" sz="1400" kern="1200" dirty="0">
                        <a:solidFill>
                          <a:schemeClr val="tx1"/>
                        </a:solidFill>
                        <a:effectLst/>
                        <a:latin typeface="+mn-lt"/>
                        <a:ea typeface="+mn-ea"/>
                        <a:cs typeface="+mn-cs"/>
                      </a:endParaRPr>
                    </a:p>
                  </a:txBody>
                  <a:tcPr marL="91439" marR="91439"/>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a:graphicFrameLocks noGrp="1"/>
          </p:cNvGraphicFramePr>
          <p:nvPr/>
        </p:nvGraphicFramePr>
        <p:xfrm>
          <a:off x="323850" y="1916113"/>
          <a:ext cx="8429625" cy="2571750"/>
        </p:xfrm>
        <a:graphic>
          <a:graphicData uri="http://schemas.openxmlformats.org/drawingml/2006/table">
            <a:tbl>
              <a:tblPr firstRow="1" bandRow="1">
                <a:tableStyleId>{C083E6E3-FA7D-4D7B-A595-EF9225AFEA82}</a:tableStyleId>
              </a:tblPr>
              <a:tblGrid>
                <a:gridCol w="8429625"/>
              </a:tblGrid>
              <a:tr h="642938">
                <a:tc>
                  <a:txBody>
                    <a:bodyPr/>
                    <a:lstStyle/>
                    <a:p>
                      <a:pPr marL="179705" marR="0" indent="0" algn="l" defTabSz="914400" rtl="0" eaLnBrk="1" fontAlgn="auto" latinLnBrk="0" hangingPunct="1">
                        <a:lnSpc>
                          <a:spcPct val="100000"/>
                        </a:lnSpc>
                        <a:spcBef>
                          <a:spcPts val="0"/>
                        </a:spcBef>
                        <a:spcAft>
                          <a:spcPts val="0"/>
                        </a:spcAft>
                        <a:buClrTx/>
                        <a:buSzTx/>
                        <a:buFontTx/>
                        <a:buNone/>
                        <a:defRPr/>
                      </a:pPr>
                      <a:r>
                        <a:rPr lang="en-US" altLang="zh-CN" sz="1800" b="1" kern="1200" dirty="0" smtClean="0">
                          <a:solidFill>
                            <a:schemeClr val="tx1"/>
                          </a:solidFill>
                          <a:latin typeface="+mn-lt"/>
                          <a:ea typeface="+mn-ea"/>
                          <a:cs typeface="+mn-cs"/>
                        </a:rPr>
                        <a:t>7</a:t>
                      </a:r>
                      <a:r>
                        <a:rPr lang="zh-CN" altLang="en-US" sz="1800" b="1" kern="1200" dirty="0" smtClean="0">
                          <a:solidFill>
                            <a:schemeClr val="tx1"/>
                          </a:solidFill>
                          <a:latin typeface="+mn-lt"/>
                          <a:ea typeface="+mn-ea"/>
                          <a:cs typeface="+mn-cs"/>
                        </a:rPr>
                        <a:t>、其他附表</a:t>
                      </a:r>
                      <a:endParaRPr lang="zh-CN" altLang="en-US" sz="1800" dirty="0" smtClean="0"/>
                    </a:p>
                  </a:txBody>
                  <a:tcPr marL="91439" marR="91439" anchor="ctr"/>
                </a:tc>
              </a:tr>
              <a:tr h="642938">
                <a:tc>
                  <a:txBody>
                    <a:bodyPr/>
                    <a:lstStyle/>
                    <a:p>
                      <a:pPr marL="179705" marR="0" indent="0" algn="l" defTabSz="914400" rtl="0" eaLnBrk="1" fontAlgn="auto" latinLnBrk="0" hangingPunct="1">
                        <a:lnSpc>
                          <a:spcPct val="100000"/>
                        </a:lnSpc>
                        <a:spcBef>
                          <a:spcPts val="0"/>
                        </a:spcBef>
                        <a:spcAft>
                          <a:spcPts val="0"/>
                        </a:spcAft>
                        <a:buClrTx/>
                        <a:buSzTx/>
                        <a:buFontTx/>
                        <a:buNone/>
                        <a:defRPr/>
                      </a:pPr>
                      <a:r>
                        <a:rPr lang="en-US" sz="1800" kern="1200" dirty="0" smtClean="0">
                          <a:solidFill>
                            <a:schemeClr val="tx1"/>
                          </a:solidFill>
                          <a:latin typeface="+mn-lt"/>
                          <a:ea typeface="+mn-ea"/>
                          <a:cs typeface="+mn-cs"/>
                        </a:rPr>
                        <a:t>7.1 </a:t>
                      </a:r>
                      <a:r>
                        <a:rPr lang="zh-CN" altLang="zh-CN" sz="1800" kern="1200" dirty="0" smtClean="0">
                          <a:solidFill>
                            <a:schemeClr val="tx1"/>
                          </a:solidFill>
                          <a:latin typeface="+mn-lt"/>
                          <a:ea typeface="+mn-ea"/>
                          <a:cs typeface="+mn-cs"/>
                        </a:rPr>
                        <a:t>申报承诺函（包括申报承诺函附件）</a:t>
                      </a:r>
                      <a:endParaRPr lang="zh-CN" altLang="en-US" sz="1800" kern="1200" dirty="0" smtClean="0">
                        <a:solidFill>
                          <a:schemeClr val="tx1"/>
                        </a:solidFill>
                        <a:latin typeface="+mn-lt"/>
                        <a:ea typeface="+mn-ea"/>
                        <a:cs typeface="+mn-cs"/>
                      </a:endParaRPr>
                    </a:p>
                  </a:txBody>
                  <a:tcPr marL="91439" marR="91439" anchor="ctr">
                    <a:solidFill>
                      <a:srgbClr val="92D050">
                        <a:alpha val="20000"/>
                      </a:srgbClr>
                    </a:solidFill>
                  </a:tcPr>
                </a:tc>
              </a:tr>
              <a:tr h="642938">
                <a:tc>
                  <a:txBody>
                    <a:bodyPr/>
                    <a:lstStyle/>
                    <a:p>
                      <a:pPr marL="179705" marR="0" indent="0" algn="l" defTabSz="914400" rtl="0" eaLnBrk="1" fontAlgn="auto" latinLnBrk="0" hangingPunct="1">
                        <a:lnSpc>
                          <a:spcPct val="100000"/>
                        </a:lnSpc>
                        <a:spcBef>
                          <a:spcPts val="0"/>
                        </a:spcBef>
                        <a:spcAft>
                          <a:spcPts val="0"/>
                        </a:spcAft>
                        <a:buClrTx/>
                        <a:buSzTx/>
                        <a:buFontTx/>
                        <a:buNone/>
                        <a:defRPr/>
                      </a:pPr>
                      <a:r>
                        <a:rPr lang="en-US" sz="1800" kern="1200" dirty="0" smtClean="0">
                          <a:solidFill>
                            <a:schemeClr val="tx1"/>
                          </a:solidFill>
                          <a:latin typeface="+mn-lt"/>
                          <a:ea typeface="+mn-ea"/>
                          <a:cs typeface="+mn-cs"/>
                        </a:rPr>
                        <a:t>7.2 </a:t>
                      </a:r>
                      <a:r>
                        <a:rPr lang="zh-CN" altLang="en-US" sz="1800" kern="1200" dirty="0" smtClean="0">
                          <a:solidFill>
                            <a:schemeClr val="tx1"/>
                          </a:solidFill>
                          <a:latin typeface="+mn-lt"/>
                          <a:ea typeface="+mn-ea"/>
                          <a:cs typeface="+mn-cs"/>
                        </a:rPr>
                        <a:t>法定代表人授权委托书</a:t>
                      </a:r>
                      <a:endParaRPr lang="zh-CN" altLang="en-US" sz="1800" kern="1200" dirty="0" smtClean="0">
                        <a:solidFill>
                          <a:schemeClr val="tx1"/>
                        </a:solidFill>
                        <a:latin typeface="+mn-lt"/>
                        <a:ea typeface="+mn-ea"/>
                        <a:cs typeface="+mn-cs"/>
                      </a:endParaRPr>
                    </a:p>
                  </a:txBody>
                  <a:tcPr marL="91439" marR="91439" anchor="ctr"/>
                </a:tc>
              </a:tr>
              <a:tr h="642938">
                <a:tc>
                  <a:txBody>
                    <a:bodyPr/>
                    <a:lstStyle/>
                    <a:p>
                      <a:pPr marL="179705" marR="0" indent="0" algn="l" defTabSz="914400" rtl="0" eaLnBrk="1" fontAlgn="auto" latinLnBrk="0" hangingPunct="1">
                        <a:lnSpc>
                          <a:spcPct val="100000"/>
                        </a:lnSpc>
                        <a:spcBef>
                          <a:spcPts val="0"/>
                        </a:spcBef>
                        <a:spcAft>
                          <a:spcPts val="0"/>
                        </a:spcAft>
                        <a:buClrTx/>
                        <a:buSzTx/>
                        <a:buFontTx/>
                        <a:buNone/>
                        <a:defRPr/>
                      </a:pPr>
                      <a:r>
                        <a:rPr lang="en-US" sz="1800" kern="1200" dirty="0" smtClean="0">
                          <a:solidFill>
                            <a:schemeClr val="tx1"/>
                          </a:solidFill>
                          <a:latin typeface="+mn-lt"/>
                          <a:ea typeface="+mn-ea"/>
                          <a:cs typeface="+mn-cs"/>
                        </a:rPr>
                        <a:t>7.3 </a:t>
                      </a:r>
                      <a:r>
                        <a:rPr lang="zh-CN" altLang="en-US" sz="1800" kern="1200" dirty="0" smtClean="0">
                          <a:solidFill>
                            <a:schemeClr val="tx1"/>
                          </a:solidFill>
                          <a:latin typeface="+mn-lt"/>
                          <a:ea typeface="+mn-ea"/>
                          <a:cs typeface="+mn-cs"/>
                        </a:rPr>
                        <a:t>入网信息确认函</a:t>
                      </a:r>
                      <a:endParaRPr lang="en-US" altLang="zh-CN" sz="1800" dirty="0" smtClean="0"/>
                    </a:p>
                  </a:txBody>
                  <a:tcPr marL="91439" marR="91439" anchor="ct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标题 1"/>
          <p:cNvSpPr>
            <a:spLocks noGrp="1"/>
          </p:cNvSpPr>
          <p:nvPr>
            <p:ph type="title"/>
          </p:nvPr>
        </p:nvSpPr>
        <p:spPr>
          <a:xfrm>
            <a:off x="1357313" y="617538"/>
            <a:ext cx="7358062" cy="1143000"/>
          </a:xfrm>
          <a:ln/>
        </p:spPr>
        <p:txBody>
          <a:bodyPr vert="horz" wrap="square" lIns="91440" tIns="45720" rIns="91440" bIns="45720" anchor="ctr"/>
          <a:p>
            <a:pPr/>
            <a:r>
              <a:rPr kumimoji="1" lang="zh-CN" altLang="en-US" dirty="0">
                <a:latin typeface="楷体_GB2312" pitchFamily="49" charset="-122"/>
                <a:ea typeface="楷体_GB2312" pitchFamily="49" charset="-122"/>
                <a:cs typeface="楷体_GB2312"/>
              </a:rPr>
              <a:t>递交资格证明材料注意事项</a:t>
            </a:r>
            <a:endParaRPr kumimoji="1" lang="zh-CN" altLang="en-US" dirty="0">
              <a:latin typeface="楷体_GB2312" pitchFamily="49" charset="-122"/>
              <a:ea typeface="楷体_GB2312" pitchFamily="49" charset="-122"/>
              <a:cs typeface="楷体_GB2312"/>
            </a:endParaRPr>
          </a:p>
        </p:txBody>
      </p:sp>
      <p:sp>
        <p:nvSpPr>
          <p:cNvPr id="3" name="内容占位符 2"/>
          <p:cNvSpPr>
            <a:spLocks noGrp="1"/>
          </p:cNvSpPr>
          <p:nvPr>
            <p:ph idx="1"/>
          </p:nvPr>
        </p:nvSpPr>
        <p:spPr>
          <a:xfrm>
            <a:off x="428625" y="2286000"/>
            <a:ext cx="8286750" cy="4114800"/>
          </a:xfrm>
        </p:spPr>
        <p:txBody>
          <a:bodyPr vert="horz" wrap="square" lIns="91440" tIns="45720" rIns="91440" bIns="45720" numCol="1" anchor="t" anchorCtr="0" compatLnSpc="1"/>
          <a:lstStyle/>
          <a:p>
            <a:pPr marL="288290" marR="0" lvl="0" indent="-457200" algn="l" defTabSz="914400" rtl="0" eaLnBrk="0" fontAlgn="base" latinLnBrk="0" hangingPunct="0">
              <a:lnSpc>
                <a:spcPct val="150000"/>
              </a:lnSpc>
              <a:spcBef>
                <a:spcPts val="600"/>
              </a:spcBef>
              <a:spcAft>
                <a:spcPct val="0"/>
              </a:spcAft>
              <a:buClr>
                <a:schemeClr val="folHlink"/>
              </a:buClr>
              <a:buSzPct val="60000"/>
              <a:buFontTx/>
              <a:buNone/>
              <a:defRPr/>
            </a:pPr>
            <a:r>
              <a:rPr kumimoji="1" lang="en-US" sz="1600" b="0" i="0" u="none" strike="noStrike" kern="0" cap="none" spc="0" normalizeH="0" baseline="0" noProof="0" dirty="0" smtClean="0">
                <a:ln>
                  <a:noFill/>
                </a:ln>
                <a:solidFill>
                  <a:schemeClr val="tx1"/>
                </a:solidFill>
                <a:effectLst/>
                <a:uLnTx/>
                <a:uFillTx/>
                <a:latin typeface="+mn-ea"/>
                <a:ea typeface="+mn-ea"/>
                <a:cs typeface="+mn-cs"/>
              </a:rPr>
              <a:t>1</a:t>
            </a:r>
            <a:r>
              <a:rPr kumimoji="1" lang="zh-CN" altLang="en-US" sz="1600" b="0" i="0" u="none" strike="noStrike" kern="0" cap="none" spc="0" normalizeH="0" baseline="0" noProof="0" dirty="0" smtClean="0">
                <a:ln>
                  <a:noFill/>
                </a:ln>
                <a:solidFill>
                  <a:schemeClr val="tx1"/>
                </a:solidFill>
                <a:effectLst/>
                <a:uLnTx/>
                <a:uFillTx/>
                <a:latin typeface="+mn-ea"/>
                <a:ea typeface="+mn-ea"/>
                <a:cs typeface="+mn-cs"/>
              </a:rPr>
              <a:t>、供应商根据自身的申报情况递交资格证明材料。（</a:t>
            </a:r>
            <a:r>
              <a:rPr kumimoji="1" lang="zh-CN" altLang="en-US" sz="1600" b="1" i="0" u="none" strike="noStrike" kern="0" cap="none" spc="0" normalizeH="0" baseline="0" noProof="0" dirty="0" smtClean="0">
                <a:ln>
                  <a:noFill/>
                </a:ln>
                <a:solidFill>
                  <a:srgbClr val="FF0000"/>
                </a:solidFill>
                <a:effectLst/>
                <a:uLnTx/>
                <a:uFillTx/>
                <a:latin typeface="+mn-ea"/>
                <a:ea typeface="+mn-ea"/>
                <a:cs typeface="+mn-cs"/>
              </a:rPr>
              <a:t>带</a:t>
            </a:r>
            <a:r>
              <a:rPr kumimoji="1" lang="en-US" altLang="en-US" sz="1600" b="1" i="0" u="none" strike="noStrike" kern="0" cap="none" spc="0" normalizeH="0" baseline="0" noProof="0" dirty="0" smtClean="0">
                <a:ln>
                  <a:noFill/>
                </a:ln>
                <a:solidFill>
                  <a:srgbClr val="FF0000"/>
                </a:solidFill>
                <a:effectLst/>
                <a:uLnTx/>
                <a:uFillTx/>
                <a:latin typeface="+mn-ea"/>
                <a:ea typeface="+mn-ea"/>
                <a:cs typeface="+mn-cs"/>
              </a:rPr>
              <a:t>*</a:t>
            </a:r>
            <a:r>
              <a:rPr kumimoji="1" lang="zh-CN" altLang="en-US" sz="1600" b="1" i="0" u="none" strike="noStrike" kern="0" cap="none" spc="0" normalizeH="0" baseline="0" noProof="0" dirty="0" smtClean="0">
                <a:ln>
                  <a:noFill/>
                </a:ln>
                <a:solidFill>
                  <a:srgbClr val="FF0000"/>
                </a:solidFill>
                <a:effectLst/>
                <a:uLnTx/>
                <a:uFillTx/>
                <a:latin typeface="+mn-ea"/>
                <a:ea typeface="+mn-ea"/>
                <a:cs typeface="+mn-cs"/>
              </a:rPr>
              <a:t>号的为必须递交的证明文件</a:t>
            </a:r>
            <a:r>
              <a:rPr kumimoji="1" lang="zh-CN" altLang="en-US" sz="1600" b="0" i="0" u="none" strike="noStrike" kern="0" cap="none" spc="0" normalizeH="0" baseline="0" noProof="0" dirty="0" smtClean="0">
                <a:ln>
                  <a:noFill/>
                </a:ln>
                <a:solidFill>
                  <a:schemeClr val="tx1"/>
                </a:solidFill>
                <a:effectLst/>
                <a:uLnTx/>
                <a:uFillTx/>
                <a:latin typeface="+mn-ea"/>
                <a:ea typeface="+mn-ea"/>
                <a:cs typeface="+mn-cs"/>
              </a:rPr>
              <a:t>）</a:t>
            </a:r>
            <a:endParaRPr kumimoji="1" lang="en-US" altLang="zh-CN" sz="1600" b="0" i="0" u="none" strike="noStrike" kern="0" cap="none" spc="0" normalizeH="0" baseline="0" noProof="0" dirty="0" smtClean="0">
              <a:ln>
                <a:noFill/>
              </a:ln>
              <a:solidFill>
                <a:schemeClr val="tx1"/>
              </a:solidFill>
              <a:effectLst/>
              <a:uLnTx/>
              <a:uFillTx/>
              <a:latin typeface="+mn-ea"/>
              <a:ea typeface="+mn-ea"/>
              <a:cs typeface="+mn-cs"/>
            </a:endParaRPr>
          </a:p>
          <a:p>
            <a:pPr marL="288290" marR="0" lvl="0" indent="-457200" algn="l" defTabSz="914400" rtl="0" eaLnBrk="0" fontAlgn="base" latinLnBrk="0" hangingPunct="0">
              <a:lnSpc>
                <a:spcPct val="150000"/>
              </a:lnSpc>
              <a:spcBef>
                <a:spcPts val="600"/>
              </a:spcBef>
              <a:spcAft>
                <a:spcPct val="0"/>
              </a:spcAft>
              <a:buClr>
                <a:schemeClr val="folHlink"/>
              </a:buClr>
              <a:buSzPct val="60000"/>
              <a:buFontTx/>
              <a:buNone/>
              <a:defRPr/>
            </a:pPr>
            <a:r>
              <a:rPr kumimoji="1" lang="en-US" altLang="zh-CN" sz="1600" b="0" i="0" u="none" strike="noStrike" kern="0" cap="none" spc="0" normalizeH="0" baseline="0" noProof="0" dirty="0" smtClean="0">
                <a:ln>
                  <a:noFill/>
                </a:ln>
                <a:solidFill>
                  <a:schemeClr val="tx1"/>
                </a:solidFill>
                <a:effectLst/>
                <a:uLnTx/>
                <a:uFillTx/>
                <a:latin typeface="+mn-ea"/>
                <a:ea typeface="+mn-ea"/>
                <a:cs typeface="+mn-cs"/>
              </a:rPr>
              <a:t>2</a:t>
            </a:r>
            <a:r>
              <a:rPr kumimoji="1" lang="zh-CN" altLang="en-US" sz="1600" b="0" i="0" u="none" strike="noStrike" kern="0" cap="none" spc="0" normalizeH="0" baseline="0" noProof="0" dirty="0" smtClean="0">
                <a:ln>
                  <a:noFill/>
                </a:ln>
                <a:solidFill>
                  <a:schemeClr val="tx1"/>
                </a:solidFill>
                <a:effectLst/>
                <a:uLnTx/>
                <a:uFillTx/>
                <a:latin typeface="+mn-ea"/>
                <a:ea typeface="+mn-ea"/>
                <a:cs typeface="+mn-cs"/>
              </a:rPr>
              <a:t>、供应商应在资格证明文件的每一页加盖供应商公章。</a:t>
            </a:r>
            <a:endParaRPr kumimoji="1" lang="en-US" altLang="zh-CN" sz="1600" b="0" i="0" u="none" strike="noStrike" kern="0" cap="none" spc="0" normalizeH="0" baseline="0" noProof="0" dirty="0" smtClean="0">
              <a:ln>
                <a:noFill/>
              </a:ln>
              <a:solidFill>
                <a:schemeClr val="tx1"/>
              </a:solidFill>
              <a:effectLst/>
              <a:uLnTx/>
              <a:uFillTx/>
              <a:latin typeface="+mn-ea"/>
              <a:ea typeface="+mn-ea"/>
              <a:cs typeface="+mn-cs"/>
            </a:endParaRPr>
          </a:p>
          <a:p>
            <a:pPr marL="288290" marR="0" lvl="0" indent="-457200" algn="l" defTabSz="914400" rtl="0" eaLnBrk="0" fontAlgn="base" latinLnBrk="0" hangingPunct="0">
              <a:lnSpc>
                <a:spcPct val="150000"/>
              </a:lnSpc>
              <a:spcBef>
                <a:spcPts val="600"/>
              </a:spcBef>
              <a:spcAft>
                <a:spcPct val="0"/>
              </a:spcAft>
              <a:buClr>
                <a:schemeClr val="folHlink"/>
              </a:buClr>
              <a:buSzPct val="60000"/>
              <a:buFontTx/>
              <a:buNone/>
              <a:defRPr/>
            </a:pPr>
            <a:r>
              <a:rPr kumimoji="1" lang="en-US" sz="1600" b="0" i="0" u="none" strike="noStrike" kern="0" cap="none" spc="0" normalizeH="0" baseline="0" noProof="0" dirty="0" smtClean="0">
                <a:ln>
                  <a:noFill/>
                </a:ln>
                <a:solidFill>
                  <a:schemeClr val="tx1"/>
                </a:solidFill>
                <a:effectLst/>
                <a:uLnTx/>
                <a:uFillTx/>
                <a:latin typeface="+mn-ea"/>
                <a:ea typeface="+mn-ea"/>
                <a:cs typeface="+mn-cs"/>
              </a:rPr>
              <a:t>3</a:t>
            </a:r>
            <a:r>
              <a:rPr kumimoji="1" lang="zh-CN" altLang="en-US" sz="1600" b="0" i="0" u="none" strike="noStrike" kern="0" cap="none" spc="0" normalizeH="0" baseline="0" noProof="0" dirty="0" smtClean="0">
                <a:ln>
                  <a:noFill/>
                </a:ln>
                <a:solidFill>
                  <a:schemeClr val="tx1"/>
                </a:solidFill>
                <a:effectLst/>
                <a:uLnTx/>
                <a:uFillTx/>
                <a:latin typeface="+mn-ea"/>
                <a:ea typeface="+mn-ea"/>
                <a:cs typeface="+mn-cs"/>
              </a:rPr>
              <a:t>、所有产品注册证及批件文件，必须在</a:t>
            </a:r>
            <a:r>
              <a:rPr kumimoji="1" lang="en-US" altLang="en-US" sz="1600" b="1" i="0" u="sng" strike="noStrike" kern="0" cap="none" spc="0" normalizeH="0" baseline="0" noProof="0" dirty="0" smtClean="0">
                <a:ln>
                  <a:noFill/>
                </a:ln>
                <a:solidFill>
                  <a:srgbClr val="FF0000"/>
                </a:solidFill>
                <a:effectLst/>
                <a:uLnTx/>
                <a:uFillTx/>
                <a:latin typeface="+mn-ea"/>
                <a:ea typeface="+mn-ea"/>
                <a:cs typeface="+mn-cs"/>
              </a:rPr>
              <a:t>2018</a:t>
            </a:r>
            <a:r>
              <a:rPr kumimoji="1" lang="zh-CN" altLang="en-US" sz="1600" b="1" i="0" u="sng" strike="noStrike" kern="0" cap="none" spc="0" normalizeH="0" baseline="0" noProof="0" dirty="0" smtClean="0">
                <a:ln>
                  <a:noFill/>
                </a:ln>
                <a:solidFill>
                  <a:srgbClr val="FF0000"/>
                </a:solidFill>
                <a:effectLst/>
                <a:uLnTx/>
                <a:uFillTx/>
                <a:latin typeface="+mn-ea"/>
                <a:ea typeface="+mn-ea"/>
                <a:cs typeface="+mn-cs"/>
              </a:rPr>
              <a:t>年</a:t>
            </a:r>
            <a:r>
              <a:rPr kumimoji="1" lang="en-US" altLang="en-US" sz="1600" b="1" i="0" u="sng" strike="noStrike" kern="0" cap="none" spc="0" normalizeH="0" baseline="0" noProof="0" dirty="0" smtClean="0">
                <a:ln>
                  <a:noFill/>
                </a:ln>
                <a:solidFill>
                  <a:srgbClr val="FF0000"/>
                </a:solidFill>
                <a:effectLst/>
                <a:uLnTx/>
                <a:uFillTx/>
                <a:latin typeface="+mn-ea"/>
                <a:ea typeface="+mn-ea"/>
                <a:cs typeface="+mn-cs"/>
              </a:rPr>
              <a:t>1</a:t>
            </a:r>
            <a:r>
              <a:rPr kumimoji="1" lang="zh-CN" altLang="en-US" sz="1600" b="1" i="0" u="sng" strike="noStrike" kern="0" cap="none" spc="0" normalizeH="0" baseline="0" noProof="0" dirty="0" smtClean="0">
                <a:ln>
                  <a:noFill/>
                </a:ln>
                <a:solidFill>
                  <a:srgbClr val="FF0000"/>
                </a:solidFill>
                <a:effectLst/>
                <a:uLnTx/>
                <a:uFillTx/>
                <a:latin typeface="+mn-ea"/>
                <a:ea typeface="+mn-ea"/>
                <a:cs typeface="+mn-cs"/>
              </a:rPr>
              <a:t>月</a:t>
            </a:r>
            <a:r>
              <a:rPr kumimoji="1" lang="en-US" altLang="zh-CN" sz="1600" b="1" i="0" u="sng" strike="noStrike" kern="0" cap="none" spc="0" normalizeH="0" baseline="0" noProof="0" dirty="0" smtClean="0">
                <a:ln>
                  <a:noFill/>
                </a:ln>
                <a:solidFill>
                  <a:srgbClr val="FF0000"/>
                </a:solidFill>
                <a:effectLst/>
                <a:uLnTx/>
                <a:uFillTx/>
                <a:latin typeface="+mn-ea"/>
                <a:ea typeface="+mn-ea"/>
                <a:cs typeface="+mn-cs"/>
              </a:rPr>
              <a:t>22</a:t>
            </a:r>
            <a:r>
              <a:rPr kumimoji="1" lang="zh-CN" altLang="en-US" sz="1600" b="1" i="0" u="sng" strike="noStrike" kern="0" cap="none" spc="0" normalizeH="0" baseline="0" noProof="0" dirty="0" smtClean="0">
                <a:ln>
                  <a:noFill/>
                </a:ln>
                <a:solidFill>
                  <a:srgbClr val="FF0000"/>
                </a:solidFill>
                <a:effectLst/>
                <a:uLnTx/>
                <a:uFillTx/>
                <a:latin typeface="+mn-ea"/>
                <a:ea typeface="+mn-ea"/>
                <a:cs typeface="+mn-cs"/>
              </a:rPr>
              <a:t>日（含该日）</a:t>
            </a:r>
            <a:r>
              <a:rPr kumimoji="1" lang="zh-CN" altLang="en-US" sz="1600" b="0" i="0" u="none" strike="noStrike" kern="0" cap="none" spc="0" normalizeH="0" baseline="0" noProof="0" dirty="0" smtClean="0">
                <a:ln>
                  <a:noFill/>
                </a:ln>
                <a:solidFill>
                  <a:schemeClr val="tx1"/>
                </a:solidFill>
                <a:effectLst/>
                <a:uLnTx/>
                <a:uFillTx/>
                <a:latin typeface="+mn-ea"/>
                <a:ea typeface="+mn-ea"/>
                <a:cs typeface="+mn-cs"/>
              </a:rPr>
              <a:t>以后有效，否则视为无效资质文件；产品注册证过期且仅有受理通知书的产品、或仅取得试字号注册证的产品、以及正在办理注册证且仅有受理证明的新产品，不允许参加本次集中采购项目申报。</a:t>
            </a:r>
            <a:endParaRPr kumimoji="1" lang="zh-CN" altLang="en-US" sz="1600" b="0" i="0" u="none" strike="noStrike" kern="0" cap="none" spc="0" normalizeH="0" baseline="0" noProof="0" dirty="0" smtClean="0">
              <a:ln>
                <a:noFill/>
              </a:ln>
              <a:solidFill>
                <a:schemeClr val="tx1"/>
              </a:solidFill>
              <a:effectLst/>
              <a:uLnTx/>
              <a:uFillTx/>
              <a:latin typeface="+mn-ea"/>
              <a:ea typeface="+mn-ea"/>
              <a:cs typeface="+mn-cs"/>
            </a:endParaRPr>
          </a:p>
          <a:p>
            <a:pPr marL="288290" marR="0" lvl="0" indent="-457200" algn="l" defTabSz="914400" rtl="0" eaLnBrk="0" fontAlgn="base" latinLnBrk="0" hangingPunct="0">
              <a:lnSpc>
                <a:spcPct val="150000"/>
              </a:lnSpc>
              <a:spcBef>
                <a:spcPts val="600"/>
              </a:spcBef>
              <a:spcAft>
                <a:spcPct val="0"/>
              </a:spcAft>
              <a:buClr>
                <a:schemeClr val="folHlink"/>
              </a:buClr>
              <a:buSzPct val="60000"/>
              <a:buFontTx/>
              <a:buNone/>
              <a:defRPr/>
            </a:pPr>
            <a:r>
              <a:rPr kumimoji="1" lang="en-US" altLang="zh-CN" sz="1600" b="0" i="0" u="none" strike="noStrike" kern="0" cap="none" spc="0" normalizeH="0" baseline="0" noProof="0" dirty="0" smtClean="0">
                <a:ln>
                  <a:noFill/>
                </a:ln>
                <a:solidFill>
                  <a:schemeClr val="tx1"/>
                </a:solidFill>
                <a:effectLst/>
                <a:uLnTx/>
                <a:uFillTx/>
                <a:latin typeface="+mn-ea"/>
                <a:ea typeface="+mn-ea"/>
                <a:cs typeface="+mn-cs"/>
              </a:rPr>
              <a:t>4</a:t>
            </a:r>
            <a:r>
              <a:rPr kumimoji="1" lang="zh-CN" altLang="en-US" sz="1600" b="0" i="0" u="none" strike="noStrike" kern="0" cap="none" spc="0" normalizeH="0" baseline="0" noProof="0" dirty="0" smtClean="0">
                <a:ln>
                  <a:noFill/>
                </a:ln>
                <a:solidFill>
                  <a:schemeClr val="tx1"/>
                </a:solidFill>
                <a:effectLst/>
                <a:uLnTx/>
                <a:uFillTx/>
                <a:latin typeface="+mn-ea"/>
                <a:ea typeface="+mn-ea"/>
                <a:cs typeface="+mn-cs"/>
              </a:rPr>
              <a:t>、所有企业营业执照及生产</a:t>
            </a:r>
            <a:r>
              <a:rPr kumimoji="1" lang="en-US" sz="1600" b="0" i="0" u="none" strike="noStrike" kern="0" cap="none" spc="0" normalizeH="0" baseline="0" noProof="0" dirty="0" smtClean="0">
                <a:ln>
                  <a:noFill/>
                </a:ln>
                <a:solidFill>
                  <a:schemeClr val="tx1"/>
                </a:solidFill>
                <a:effectLst/>
                <a:uLnTx/>
                <a:uFillTx/>
                <a:latin typeface="+mn-ea"/>
                <a:ea typeface="+mn-ea"/>
                <a:cs typeface="+mn-cs"/>
              </a:rPr>
              <a:t>/</a:t>
            </a:r>
            <a:r>
              <a:rPr kumimoji="1" lang="zh-CN" altLang="en-US" sz="1600" b="0" i="0" u="none" strike="noStrike" kern="0" cap="none" spc="0" normalizeH="0" baseline="0" noProof="0" dirty="0" smtClean="0">
                <a:ln>
                  <a:noFill/>
                </a:ln>
                <a:solidFill>
                  <a:schemeClr val="tx1"/>
                </a:solidFill>
                <a:effectLst/>
                <a:uLnTx/>
                <a:uFillTx/>
                <a:latin typeface="+mn-ea"/>
                <a:ea typeface="+mn-ea"/>
                <a:cs typeface="+mn-cs"/>
              </a:rPr>
              <a:t>经营许可证或或备案凭证或卫生许可证，必须在</a:t>
            </a:r>
            <a:r>
              <a:rPr kumimoji="1" lang="en-US" altLang="en-US" sz="1600" b="1" i="0" u="sng" strike="noStrike" kern="0" cap="none" spc="0" normalizeH="0" baseline="0" noProof="0" dirty="0" smtClean="0">
                <a:ln>
                  <a:noFill/>
                </a:ln>
                <a:solidFill>
                  <a:srgbClr val="FF0000"/>
                </a:solidFill>
                <a:effectLst/>
                <a:uLnTx/>
                <a:uFillTx/>
                <a:latin typeface="+mn-ea"/>
                <a:ea typeface="+mn-ea"/>
                <a:cs typeface="+mn-cs"/>
              </a:rPr>
              <a:t>2018</a:t>
            </a:r>
            <a:r>
              <a:rPr kumimoji="1" lang="zh-CN" altLang="en-US" sz="1600" b="1" i="0" u="sng" strike="noStrike" kern="0" cap="none" spc="0" normalizeH="0" baseline="0" noProof="0" dirty="0" smtClean="0">
                <a:ln>
                  <a:noFill/>
                </a:ln>
                <a:solidFill>
                  <a:srgbClr val="FF0000"/>
                </a:solidFill>
                <a:effectLst/>
                <a:uLnTx/>
                <a:uFillTx/>
                <a:latin typeface="+mn-ea"/>
                <a:ea typeface="+mn-ea"/>
                <a:cs typeface="+mn-cs"/>
              </a:rPr>
              <a:t>年</a:t>
            </a:r>
            <a:r>
              <a:rPr kumimoji="1" lang="en-US" altLang="zh-CN" sz="1600" b="1" i="0" u="sng" strike="noStrike" kern="0" cap="none" spc="0" normalizeH="0" baseline="0" noProof="0" dirty="0" smtClean="0">
                <a:ln>
                  <a:noFill/>
                </a:ln>
                <a:solidFill>
                  <a:srgbClr val="FF0000"/>
                </a:solidFill>
                <a:effectLst/>
                <a:uLnTx/>
                <a:uFillTx/>
                <a:latin typeface="+mn-ea"/>
                <a:ea typeface="+mn-ea"/>
                <a:cs typeface="+mn-cs"/>
              </a:rPr>
              <a:t>1</a:t>
            </a:r>
            <a:r>
              <a:rPr kumimoji="1" lang="zh-CN" altLang="en-US" sz="1600" b="1" i="0" u="sng" strike="noStrike" kern="0" cap="none" spc="0" normalizeH="0" baseline="0" noProof="0" dirty="0" smtClean="0">
                <a:ln>
                  <a:noFill/>
                </a:ln>
                <a:solidFill>
                  <a:srgbClr val="FF0000"/>
                </a:solidFill>
                <a:effectLst/>
                <a:uLnTx/>
                <a:uFillTx/>
                <a:latin typeface="+mn-ea"/>
                <a:ea typeface="+mn-ea"/>
                <a:cs typeface="+mn-cs"/>
              </a:rPr>
              <a:t>月</a:t>
            </a:r>
            <a:r>
              <a:rPr kumimoji="1" lang="en-US" altLang="zh-CN" sz="1600" b="1" i="0" u="sng" strike="noStrike" kern="0" cap="none" spc="0" normalizeH="0" baseline="0" noProof="0" dirty="0" smtClean="0">
                <a:ln>
                  <a:noFill/>
                </a:ln>
                <a:solidFill>
                  <a:srgbClr val="FF0000"/>
                </a:solidFill>
                <a:effectLst/>
                <a:uLnTx/>
                <a:uFillTx/>
                <a:latin typeface="+mn-ea"/>
                <a:ea typeface="+mn-ea"/>
                <a:cs typeface="+mn-cs"/>
              </a:rPr>
              <a:t>22</a:t>
            </a:r>
            <a:r>
              <a:rPr kumimoji="1" lang="zh-CN" altLang="en-US" sz="1600" b="1" i="0" u="sng" strike="noStrike" kern="0" cap="none" spc="0" normalizeH="0" baseline="0" noProof="0" dirty="0" smtClean="0">
                <a:ln>
                  <a:noFill/>
                </a:ln>
                <a:solidFill>
                  <a:srgbClr val="FF0000"/>
                </a:solidFill>
                <a:effectLst/>
                <a:uLnTx/>
                <a:uFillTx/>
                <a:latin typeface="+mn-ea"/>
                <a:ea typeface="+mn-ea"/>
                <a:cs typeface="+mn-cs"/>
              </a:rPr>
              <a:t>日（含该日）</a:t>
            </a:r>
            <a:r>
              <a:rPr kumimoji="1" lang="zh-CN" altLang="en-US" sz="1600" b="0" i="0" u="none" strike="noStrike" kern="0" cap="none" spc="0" normalizeH="0" baseline="0" noProof="0" dirty="0" smtClean="0">
                <a:ln>
                  <a:noFill/>
                </a:ln>
                <a:solidFill>
                  <a:schemeClr val="tx1"/>
                </a:solidFill>
                <a:effectLst/>
                <a:uLnTx/>
                <a:uFillTx/>
                <a:latin typeface="+mn-ea"/>
                <a:ea typeface="+mn-ea"/>
                <a:cs typeface="+mn-cs"/>
              </a:rPr>
              <a:t>以后有效，否则视为无效资质文件。</a:t>
            </a:r>
            <a:endParaRPr kumimoji="1" lang="zh-CN" altLang="en-US" sz="1600" b="0" i="0" u="none" strike="noStrike" kern="0" cap="none" spc="0" normalizeH="0" baseline="0" noProof="0" dirty="0" smtClean="0">
              <a:ln>
                <a:noFill/>
              </a:ln>
              <a:solidFill>
                <a:schemeClr val="tx1"/>
              </a:solidFill>
              <a:effectLst/>
              <a:uLnTx/>
              <a:uFillTx/>
              <a:latin typeface="+mn-ea"/>
              <a:ea typeface="+mn-ea"/>
              <a:cs typeface="+mn-cs"/>
            </a:endParaRPr>
          </a:p>
          <a:p>
            <a:pPr marL="288290" marR="0" lvl="0" indent="-457200" algn="l" defTabSz="914400" rtl="0" eaLnBrk="0" fontAlgn="base" latinLnBrk="0" hangingPunct="0">
              <a:lnSpc>
                <a:spcPct val="150000"/>
              </a:lnSpc>
              <a:spcBef>
                <a:spcPts val="600"/>
              </a:spcBef>
              <a:spcAft>
                <a:spcPct val="0"/>
              </a:spcAft>
              <a:buClr>
                <a:schemeClr val="folHlink"/>
              </a:buClr>
              <a:buSzPct val="60000"/>
              <a:buFontTx/>
              <a:buNone/>
              <a:defRPr/>
            </a:pPr>
            <a:r>
              <a:rPr kumimoji="1" lang="en-US" altLang="zh-CN" sz="1600" b="0" i="0" u="none" strike="noStrike" kern="0" cap="none" spc="0" normalizeH="0" baseline="0" noProof="0" dirty="0" smtClean="0">
                <a:ln>
                  <a:noFill/>
                </a:ln>
                <a:solidFill>
                  <a:schemeClr val="tx1"/>
                </a:solidFill>
                <a:effectLst/>
                <a:uLnTx/>
                <a:uFillTx/>
                <a:latin typeface="+mn-ea"/>
                <a:ea typeface="+mn-ea"/>
                <a:cs typeface="+mn-cs"/>
              </a:rPr>
              <a:t>5</a:t>
            </a:r>
            <a:r>
              <a:rPr kumimoji="1" lang="zh-CN" altLang="en-US" sz="1600" b="0" i="0" u="none" strike="noStrike" kern="0" cap="none" spc="0" normalizeH="0" baseline="0" noProof="0" dirty="0" smtClean="0">
                <a:ln>
                  <a:noFill/>
                </a:ln>
                <a:solidFill>
                  <a:schemeClr val="tx1"/>
                </a:solidFill>
                <a:effectLst/>
                <a:uLnTx/>
                <a:uFillTx/>
                <a:latin typeface="+mn-ea"/>
                <a:ea typeface="+mn-ea"/>
                <a:cs typeface="+mn-cs"/>
              </a:rPr>
              <a:t>、所有资料必须在</a:t>
            </a:r>
            <a:r>
              <a:rPr kumimoji="1" lang="en-US" altLang="zh-CN" sz="1600" b="1" i="0" u="none" strike="noStrike" kern="0" cap="none" spc="0" normalizeH="0" baseline="0" noProof="0" dirty="0" smtClean="0">
                <a:ln>
                  <a:noFill/>
                </a:ln>
                <a:solidFill>
                  <a:srgbClr val="FF0000"/>
                </a:solidFill>
                <a:effectLst/>
                <a:uLnTx/>
                <a:uFillTx/>
                <a:latin typeface="+mn-ea"/>
                <a:ea typeface="+mn-ea"/>
                <a:cs typeface="+mn-cs"/>
              </a:rPr>
              <a:t>2017</a:t>
            </a:r>
            <a:r>
              <a:rPr kumimoji="1" lang="zh-CN" altLang="en-US" sz="1600" b="1" i="0" u="none" strike="noStrike" kern="0" cap="none" spc="0" normalizeH="0" baseline="0" noProof="0" dirty="0" smtClean="0">
                <a:ln>
                  <a:noFill/>
                </a:ln>
                <a:solidFill>
                  <a:srgbClr val="FF0000"/>
                </a:solidFill>
                <a:effectLst/>
                <a:uLnTx/>
                <a:uFillTx/>
                <a:latin typeface="+mn-ea"/>
                <a:ea typeface="+mn-ea"/>
                <a:cs typeface="+mn-cs"/>
              </a:rPr>
              <a:t>年</a:t>
            </a:r>
            <a:r>
              <a:rPr kumimoji="1" lang="en-US" altLang="zh-CN" sz="1600" b="1" i="0" u="none" strike="noStrike" kern="0" cap="none" spc="0" normalizeH="0" baseline="0" noProof="0" dirty="0" smtClean="0">
                <a:ln>
                  <a:noFill/>
                </a:ln>
                <a:solidFill>
                  <a:srgbClr val="FF0000"/>
                </a:solidFill>
                <a:effectLst/>
                <a:uLnTx/>
                <a:uFillTx/>
                <a:latin typeface="+mn-ea"/>
                <a:ea typeface="+mn-ea"/>
                <a:cs typeface="+mn-cs"/>
              </a:rPr>
              <a:t>12</a:t>
            </a:r>
            <a:r>
              <a:rPr kumimoji="1" lang="zh-CN" altLang="en-US" sz="1600" b="1" i="0" u="none" strike="noStrike" kern="0" cap="none" spc="0" normalizeH="0" baseline="0" noProof="0" dirty="0" smtClean="0">
                <a:ln>
                  <a:noFill/>
                </a:ln>
                <a:solidFill>
                  <a:srgbClr val="FF0000"/>
                </a:solidFill>
                <a:effectLst/>
                <a:uLnTx/>
                <a:uFillTx/>
                <a:latin typeface="+mn-ea"/>
                <a:ea typeface="+mn-ea"/>
                <a:cs typeface="+mn-cs"/>
              </a:rPr>
              <a:t>月</a:t>
            </a:r>
            <a:r>
              <a:rPr kumimoji="1" lang="en-US" altLang="zh-CN" sz="1600" b="1" i="0" u="none" strike="noStrike" kern="0" cap="none" spc="0" normalizeH="0" baseline="0" noProof="0" dirty="0" smtClean="0">
                <a:ln>
                  <a:noFill/>
                </a:ln>
                <a:solidFill>
                  <a:srgbClr val="FF0000"/>
                </a:solidFill>
                <a:effectLst/>
                <a:uLnTx/>
                <a:uFillTx/>
                <a:latin typeface="+mn-ea"/>
                <a:ea typeface="+mn-ea"/>
                <a:cs typeface="+mn-cs"/>
              </a:rPr>
              <a:t>13</a:t>
            </a:r>
            <a:r>
              <a:rPr kumimoji="1" lang="zh-CN" altLang="en-US" sz="1600" b="1" i="0" u="none" strike="noStrike" kern="0" cap="none" spc="0" normalizeH="0" baseline="0" noProof="0" dirty="0" smtClean="0">
                <a:ln>
                  <a:noFill/>
                </a:ln>
                <a:solidFill>
                  <a:srgbClr val="FF0000"/>
                </a:solidFill>
                <a:effectLst/>
                <a:uLnTx/>
                <a:uFillTx/>
                <a:latin typeface="+mn-ea"/>
                <a:ea typeface="+mn-ea"/>
                <a:cs typeface="+mn-cs"/>
              </a:rPr>
              <a:t>日</a:t>
            </a:r>
            <a:r>
              <a:rPr kumimoji="1" lang="en-US" sz="1600" b="1" i="0" u="none" strike="noStrike" kern="0" cap="none" spc="0" normalizeH="0" baseline="0" noProof="0" dirty="0" smtClean="0">
                <a:ln>
                  <a:noFill/>
                </a:ln>
                <a:solidFill>
                  <a:srgbClr val="FF0000"/>
                </a:solidFill>
                <a:effectLst/>
                <a:uLnTx/>
                <a:uFillTx/>
                <a:latin typeface="+mn-ea"/>
                <a:ea typeface="+mn-ea"/>
                <a:cs typeface="+mn-cs"/>
              </a:rPr>
              <a:t>17</a:t>
            </a:r>
            <a:r>
              <a:rPr kumimoji="1" lang="zh-CN" altLang="en-US" sz="1600" b="1" i="0" u="none" strike="noStrike" kern="0" cap="none" spc="0" normalizeH="0" baseline="0" noProof="0" dirty="0" smtClean="0">
                <a:ln>
                  <a:noFill/>
                </a:ln>
                <a:solidFill>
                  <a:srgbClr val="FF0000"/>
                </a:solidFill>
                <a:effectLst/>
                <a:uLnTx/>
                <a:uFillTx/>
                <a:latin typeface="+mn-ea"/>
                <a:ea typeface="+mn-ea"/>
                <a:cs typeface="+mn-cs"/>
              </a:rPr>
              <a:t>：</a:t>
            </a:r>
            <a:r>
              <a:rPr kumimoji="1" lang="en-US" sz="1600" b="1" i="0" u="none" strike="noStrike" kern="0" cap="none" spc="0" normalizeH="0" baseline="0" noProof="0" dirty="0" smtClean="0">
                <a:ln>
                  <a:noFill/>
                </a:ln>
                <a:solidFill>
                  <a:srgbClr val="FF0000"/>
                </a:solidFill>
                <a:effectLst/>
                <a:uLnTx/>
                <a:uFillTx/>
                <a:latin typeface="+mn-ea"/>
                <a:ea typeface="+mn-ea"/>
                <a:cs typeface="+mn-cs"/>
              </a:rPr>
              <a:t>00</a:t>
            </a:r>
            <a:r>
              <a:rPr kumimoji="1" lang="zh-CN" altLang="en-US" sz="1600" b="0" i="0" u="none" strike="noStrike" kern="0" cap="none" spc="0" normalizeH="0" baseline="0" noProof="0" dirty="0" smtClean="0">
                <a:ln>
                  <a:noFill/>
                </a:ln>
                <a:solidFill>
                  <a:schemeClr val="tx1"/>
                </a:solidFill>
                <a:effectLst/>
                <a:uLnTx/>
                <a:uFillTx/>
                <a:latin typeface="+mn-ea"/>
                <a:ea typeface="+mn-ea"/>
                <a:cs typeface="+mn-cs"/>
              </a:rPr>
              <a:t>之前递交，并在</a:t>
            </a:r>
            <a:r>
              <a:rPr kumimoji="1" lang="en-US" altLang="zh-CN" sz="1600" b="1" i="0" u="none" strike="noStrike" kern="0" cap="none" spc="0" normalizeH="0" baseline="0" noProof="0" dirty="0" smtClean="0">
                <a:ln>
                  <a:noFill/>
                </a:ln>
                <a:solidFill>
                  <a:srgbClr val="FF0000"/>
                </a:solidFill>
                <a:effectLst/>
                <a:uLnTx/>
                <a:uFillTx/>
                <a:latin typeface="+mn-ea"/>
                <a:ea typeface="+mn-ea"/>
                <a:cs typeface="+mn-cs"/>
              </a:rPr>
              <a:t>2017</a:t>
            </a:r>
            <a:r>
              <a:rPr kumimoji="1" lang="zh-CN" altLang="en-US" sz="1600" b="1" i="0" u="none" strike="noStrike" kern="0" cap="none" spc="0" normalizeH="0" baseline="0" noProof="0" dirty="0" smtClean="0">
                <a:ln>
                  <a:noFill/>
                </a:ln>
                <a:solidFill>
                  <a:srgbClr val="FF0000"/>
                </a:solidFill>
                <a:effectLst/>
                <a:uLnTx/>
                <a:uFillTx/>
                <a:latin typeface="+mn-ea"/>
                <a:ea typeface="+mn-ea"/>
                <a:cs typeface="+mn-cs"/>
              </a:rPr>
              <a:t>年</a:t>
            </a:r>
            <a:r>
              <a:rPr kumimoji="1" lang="en-US" altLang="zh-CN" sz="1600" b="1" i="0" u="none" strike="noStrike" kern="0" cap="none" spc="0" normalizeH="0" baseline="0" noProof="0" dirty="0" smtClean="0">
                <a:ln>
                  <a:noFill/>
                </a:ln>
                <a:solidFill>
                  <a:srgbClr val="FF0000"/>
                </a:solidFill>
                <a:effectLst/>
                <a:uLnTx/>
                <a:uFillTx/>
                <a:latin typeface="+mn-ea"/>
                <a:ea typeface="+mn-ea"/>
                <a:cs typeface="+mn-cs"/>
              </a:rPr>
              <a:t>12</a:t>
            </a:r>
            <a:r>
              <a:rPr kumimoji="1" lang="zh-CN" altLang="en-US" sz="1600" b="1" i="0" u="none" strike="noStrike" kern="0" cap="none" spc="0" normalizeH="0" baseline="0" noProof="0" dirty="0" smtClean="0">
                <a:ln>
                  <a:noFill/>
                </a:ln>
                <a:solidFill>
                  <a:srgbClr val="FF0000"/>
                </a:solidFill>
                <a:effectLst/>
                <a:uLnTx/>
                <a:uFillTx/>
                <a:latin typeface="+mn-ea"/>
                <a:ea typeface="+mn-ea"/>
                <a:cs typeface="+mn-cs"/>
              </a:rPr>
              <a:t>月</a:t>
            </a:r>
            <a:r>
              <a:rPr kumimoji="1" lang="en-US" altLang="zh-CN" sz="1600" b="1" i="0" u="none" strike="noStrike" kern="0" cap="none" spc="0" normalizeH="0" baseline="0" noProof="0" dirty="0" smtClean="0">
                <a:ln>
                  <a:noFill/>
                </a:ln>
                <a:solidFill>
                  <a:srgbClr val="FF0000"/>
                </a:solidFill>
                <a:effectLst/>
                <a:uLnTx/>
                <a:uFillTx/>
                <a:latin typeface="+mn-ea"/>
                <a:ea typeface="+mn-ea"/>
                <a:cs typeface="+mn-cs"/>
              </a:rPr>
              <a:t>13</a:t>
            </a:r>
            <a:r>
              <a:rPr kumimoji="1" lang="zh-CN" altLang="en-US" sz="1600" b="1" i="0" u="none" strike="noStrike" kern="0" cap="none" spc="0" normalizeH="0" baseline="0" noProof="0" dirty="0" smtClean="0">
                <a:ln>
                  <a:noFill/>
                </a:ln>
                <a:solidFill>
                  <a:srgbClr val="FF0000"/>
                </a:solidFill>
                <a:effectLst/>
                <a:uLnTx/>
                <a:uFillTx/>
                <a:latin typeface="+mn-ea"/>
                <a:ea typeface="+mn-ea"/>
                <a:cs typeface="+mn-cs"/>
              </a:rPr>
              <a:t>日</a:t>
            </a:r>
            <a:r>
              <a:rPr kumimoji="1" lang="en-US" sz="1600" b="1" i="0" u="none" strike="noStrike" kern="0" cap="none" spc="0" normalizeH="0" baseline="0" noProof="0" dirty="0" smtClean="0">
                <a:ln>
                  <a:noFill/>
                </a:ln>
                <a:solidFill>
                  <a:srgbClr val="FF0000"/>
                </a:solidFill>
                <a:effectLst/>
                <a:uLnTx/>
                <a:uFillTx/>
                <a:latin typeface="+mn-ea"/>
                <a:ea typeface="+mn-ea"/>
                <a:cs typeface="+mn-cs"/>
              </a:rPr>
              <a:t>17</a:t>
            </a:r>
            <a:r>
              <a:rPr kumimoji="1" lang="zh-CN" altLang="en-US" sz="1600" b="1" i="0" u="none" strike="noStrike" kern="0" cap="none" spc="0" normalizeH="0" baseline="0" noProof="0" dirty="0" smtClean="0">
                <a:ln>
                  <a:noFill/>
                </a:ln>
                <a:solidFill>
                  <a:srgbClr val="FF0000"/>
                </a:solidFill>
                <a:effectLst/>
                <a:uLnTx/>
                <a:uFillTx/>
                <a:latin typeface="+mn-ea"/>
                <a:ea typeface="+mn-ea"/>
                <a:cs typeface="+mn-cs"/>
              </a:rPr>
              <a:t>：</a:t>
            </a:r>
            <a:r>
              <a:rPr kumimoji="1" lang="en-US" sz="1600" b="1" i="0" u="none" strike="noStrike" kern="0" cap="none" spc="0" normalizeH="0" baseline="0" noProof="0" dirty="0" smtClean="0">
                <a:ln>
                  <a:noFill/>
                </a:ln>
                <a:solidFill>
                  <a:srgbClr val="FF0000"/>
                </a:solidFill>
                <a:effectLst/>
                <a:uLnTx/>
                <a:uFillTx/>
                <a:latin typeface="+mn-ea"/>
                <a:ea typeface="+mn-ea"/>
                <a:cs typeface="+mn-cs"/>
              </a:rPr>
              <a:t>00</a:t>
            </a:r>
            <a:r>
              <a:rPr kumimoji="1" lang="zh-CN" altLang="en-US" sz="1600" b="0" i="0" u="none" strike="noStrike" kern="0" cap="none" spc="0" normalizeH="0" baseline="0" noProof="0" dirty="0" smtClean="0">
                <a:ln>
                  <a:noFill/>
                </a:ln>
                <a:solidFill>
                  <a:schemeClr val="tx1"/>
                </a:solidFill>
                <a:effectLst/>
                <a:uLnTx/>
                <a:uFillTx/>
                <a:latin typeface="+mn-ea"/>
                <a:ea typeface="+mn-ea"/>
                <a:cs typeface="+mn-cs"/>
              </a:rPr>
              <a:t>之前在申报系统提交送审汇总表。</a:t>
            </a:r>
            <a:endParaRPr kumimoji="1" lang="zh-CN" altLang="en-US" sz="1600" b="0" i="0" u="none" strike="noStrike" kern="0" cap="none" spc="0" normalizeH="0" baseline="0" noProof="0" dirty="0">
              <a:ln>
                <a:noFill/>
              </a:ln>
              <a:solidFill>
                <a:schemeClr val="tx1"/>
              </a:solidFill>
              <a:effectLst/>
              <a:uLnTx/>
              <a:uFillTx/>
              <a:latin typeface="+mn-ea"/>
              <a:ea typeface="+mn-ea"/>
              <a:cs typeface="+mn-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标题 1"/>
          <p:cNvSpPr>
            <a:spLocks noGrp="1"/>
          </p:cNvSpPr>
          <p:nvPr>
            <p:ph type="title"/>
          </p:nvPr>
        </p:nvSpPr>
        <p:spPr>
          <a:xfrm>
            <a:off x="1428750" y="617538"/>
            <a:ext cx="7286625" cy="1143000"/>
          </a:xfrm>
          <a:ln/>
        </p:spPr>
        <p:txBody>
          <a:bodyPr vert="horz" wrap="square" lIns="91440" tIns="45720" rIns="91440" bIns="45720" anchor="ctr"/>
          <a:p>
            <a:pPr eaLnBrk="1" hangingPunct="1"/>
            <a:r>
              <a:rPr kumimoji="1" lang="zh-CN" altLang="en-US" dirty="0">
                <a:latin typeface="楷体_GB2312" pitchFamily="49" charset="-122"/>
                <a:ea typeface="楷体_GB2312" pitchFamily="49" charset="-122"/>
                <a:cs typeface="楷体_GB2312"/>
              </a:rPr>
              <a:t>目 录</a:t>
            </a:r>
            <a:endParaRPr kumimoji="1" lang="zh-CN" altLang="en-US" dirty="0">
              <a:latin typeface="楷体_GB2312" pitchFamily="49" charset="-122"/>
              <a:ea typeface="楷体_GB2312" pitchFamily="49" charset="-122"/>
              <a:cs typeface="楷体_GB2312"/>
            </a:endParaRPr>
          </a:p>
        </p:txBody>
      </p:sp>
      <p:graphicFrame>
        <p:nvGraphicFramePr>
          <p:cNvPr id="6" name="内容占位符 3"/>
          <p:cNvGraphicFramePr>
            <a:graphicFrameLocks noGrp="1"/>
          </p:cNvGraphicFramePr>
          <p:nvPr>
            <p:ph idx="1"/>
          </p:nvPr>
        </p:nvGraphicFramePr>
        <p:xfrm>
          <a:off x="785786" y="2500305"/>
          <a:ext cx="7786713" cy="321471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标题 1"/>
          <p:cNvSpPr>
            <a:spLocks noGrp="1"/>
          </p:cNvSpPr>
          <p:nvPr>
            <p:ph type="title"/>
          </p:nvPr>
        </p:nvSpPr>
        <p:spPr>
          <a:xfrm>
            <a:off x="1428750" y="617538"/>
            <a:ext cx="7286625" cy="1143000"/>
          </a:xfrm>
          <a:ln/>
        </p:spPr>
        <p:txBody>
          <a:bodyPr vert="horz" wrap="square" lIns="91440" tIns="45720" rIns="91440" bIns="45720" anchor="ctr"/>
          <a:p>
            <a:pPr/>
            <a:r>
              <a:rPr kumimoji="1" lang="zh-CN" altLang="en-US" sz="3200" dirty="0">
                <a:latin typeface="楷体_GB2312" pitchFamily="49" charset="-122"/>
                <a:ea typeface="楷体_GB2312" pitchFamily="49" charset="-122"/>
                <a:cs typeface="楷体_GB2312"/>
              </a:rPr>
              <a:t>查看汇总表、资格证明材料审核进度</a:t>
            </a:r>
            <a:endParaRPr kumimoji="1" lang="zh-CN" altLang="en-US" sz="3200" dirty="0">
              <a:latin typeface="楷体_GB2312" pitchFamily="49" charset="-122"/>
              <a:ea typeface="楷体_GB2312" pitchFamily="49" charset="-122"/>
              <a:cs typeface="楷体_GB2312"/>
            </a:endParaRPr>
          </a:p>
        </p:txBody>
      </p:sp>
      <p:graphicFrame>
        <p:nvGraphicFramePr>
          <p:cNvPr id="6" name="内容占位符 3"/>
          <p:cNvGraphicFramePr>
            <a:graphicFrameLocks noGrp="1"/>
          </p:cNvGraphicFramePr>
          <p:nvPr>
            <p:ph idx="1"/>
          </p:nvPr>
        </p:nvGraphicFramePr>
        <p:xfrm>
          <a:off x="785786" y="2500305"/>
          <a:ext cx="7786713" cy="321471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内容占位符 2"/>
          <p:cNvSpPr txBox="1"/>
          <p:nvPr/>
        </p:nvSpPr>
        <p:spPr bwMode="auto">
          <a:xfrm>
            <a:off x="438150" y="2571750"/>
            <a:ext cx="7858125" cy="3560763"/>
          </a:xfrm>
          <a:prstGeom prst="rect">
            <a:avLst/>
          </a:prstGeom>
          <a:noFill/>
          <a:ln>
            <a:noFill/>
          </a:ln>
        </p:spPr>
        <p:txBody>
          <a:bodyPr/>
          <a:lstStyle>
            <a:lvl1pPr marL="0" indent="457200" algn="l" rtl="0" eaLnBrk="0" fontAlgn="base" hangingPunct="0">
              <a:lnSpc>
                <a:spcPct val="150000"/>
              </a:lnSpc>
              <a:spcBef>
                <a:spcPts val="0"/>
              </a:spcBef>
              <a:spcAft>
                <a:spcPct val="0"/>
              </a:spcAft>
              <a:buClr>
                <a:schemeClr val="folHlink"/>
              </a:buClr>
              <a:buSzPct val="60000"/>
              <a:buFontTx/>
              <a:buNone/>
              <a:defRPr kumimoji="1" sz="2400">
                <a:solidFill>
                  <a:schemeClr val="tx1"/>
                </a:solidFill>
                <a:latin typeface="+mn-ea"/>
                <a:ea typeface="+mn-ea"/>
                <a:cs typeface="+mn-cs"/>
              </a:defRPr>
            </a:lvl1pPr>
            <a:lvl2pPr marL="0" indent="457200" algn="l" rtl="0" eaLnBrk="0" fontAlgn="base" hangingPunct="0">
              <a:lnSpc>
                <a:spcPct val="150000"/>
              </a:lnSpc>
              <a:spcBef>
                <a:spcPts val="0"/>
              </a:spcBef>
              <a:spcAft>
                <a:spcPct val="0"/>
              </a:spcAft>
              <a:buClr>
                <a:schemeClr val="hlink"/>
              </a:buClr>
              <a:buSzPct val="55000"/>
              <a:buFontTx/>
              <a:buNone/>
              <a:defRPr kumimoji="1" sz="2400">
                <a:solidFill>
                  <a:schemeClr val="tx1"/>
                </a:solidFill>
                <a:latin typeface="+mn-ea"/>
                <a:ea typeface="+mn-ea"/>
              </a:defRPr>
            </a:lvl2pPr>
            <a:lvl3pPr marL="0" indent="457200" algn="l" rtl="0" eaLnBrk="0" fontAlgn="base" hangingPunct="0">
              <a:lnSpc>
                <a:spcPct val="150000"/>
              </a:lnSpc>
              <a:spcBef>
                <a:spcPts val="0"/>
              </a:spcBef>
              <a:spcAft>
                <a:spcPct val="0"/>
              </a:spcAft>
              <a:buClr>
                <a:schemeClr val="folHlink"/>
              </a:buClr>
              <a:buSzPct val="50000"/>
              <a:buFontTx/>
              <a:buNone/>
              <a:defRPr kumimoji="1" sz="2400">
                <a:solidFill>
                  <a:schemeClr val="tx1"/>
                </a:solidFill>
                <a:latin typeface="+mn-ea"/>
                <a:ea typeface="+mn-ea"/>
              </a:defRPr>
            </a:lvl3pPr>
            <a:lvl4pPr marL="0" indent="457200" algn="l" rtl="0" eaLnBrk="0" fontAlgn="base" hangingPunct="0">
              <a:lnSpc>
                <a:spcPct val="150000"/>
              </a:lnSpc>
              <a:spcBef>
                <a:spcPts val="0"/>
              </a:spcBef>
              <a:spcAft>
                <a:spcPct val="0"/>
              </a:spcAft>
              <a:buClr>
                <a:schemeClr val="accent2"/>
              </a:buClr>
              <a:buSzPct val="55000"/>
              <a:buFontTx/>
              <a:buNone/>
              <a:defRPr kumimoji="1" sz="2400">
                <a:solidFill>
                  <a:schemeClr val="tx1"/>
                </a:solidFill>
                <a:latin typeface="+mn-ea"/>
                <a:ea typeface="+mn-ea"/>
              </a:defRPr>
            </a:lvl4pPr>
            <a:lvl5pPr marL="0" indent="457200" algn="l" rtl="0" eaLnBrk="0" fontAlgn="base" hangingPunct="0">
              <a:lnSpc>
                <a:spcPct val="150000"/>
              </a:lnSpc>
              <a:spcBef>
                <a:spcPts val="0"/>
              </a:spcBef>
              <a:spcAft>
                <a:spcPct val="0"/>
              </a:spcAft>
              <a:buClr>
                <a:schemeClr val="accent1"/>
              </a:buClr>
              <a:buSzPct val="50000"/>
              <a:buFontTx/>
              <a:buNone/>
              <a:defRPr kumimoji="1" sz="2400">
                <a:solidFill>
                  <a:schemeClr val="tx1"/>
                </a:solidFill>
                <a:latin typeface="+mn-ea"/>
                <a:ea typeface="+mn-ea"/>
              </a:defRPr>
            </a:lvl5pPr>
            <a:lvl6pPr marL="2514600" indent="-228600" algn="l" rtl="0" eaLnBrk="1" fontAlgn="base" hangingPunct="1">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9pPr>
          </a:lstStyle>
          <a:p>
            <a:pPr marL="467995" marR="0" lvl="0" indent="-457200" algn="l" defTabSz="914400" rtl="0" eaLnBrk="0" fontAlgn="base" latinLnBrk="0" hangingPunct="0">
              <a:lnSpc>
                <a:spcPct val="150000"/>
              </a:lnSpc>
              <a:spcBef>
                <a:spcPts val="600"/>
              </a:spcBef>
              <a:spcAft>
                <a:spcPts val="600"/>
              </a:spcAft>
              <a:buClr>
                <a:schemeClr val="folHlink"/>
              </a:buClr>
              <a:buSzPct val="60000"/>
              <a:buFont typeface="Wingdings" panose="05000000000000000000" pitchFamily="2" charset="2"/>
              <a:buChar char="Ø"/>
              <a:defRPr/>
            </a:pPr>
            <a:r>
              <a:rPr kumimoji="1" lang="zh-CN" altLang="en-US" sz="1800" b="0" i="0" u="none" strike="noStrike" kern="0" cap="none" spc="0" normalizeH="0" baseline="0" noProof="0" dirty="0" smtClean="0">
                <a:ln>
                  <a:noFill/>
                </a:ln>
                <a:solidFill>
                  <a:schemeClr val="tx1"/>
                </a:solidFill>
                <a:effectLst/>
                <a:uLnTx/>
                <a:uFillTx/>
                <a:latin typeface="+mn-ea"/>
                <a:ea typeface="+mn-ea"/>
                <a:cs typeface="+mn-cs"/>
              </a:rPr>
              <a:t>进入项目数据管理查看汇总表、资格证明材料审核进度。</a:t>
            </a:r>
            <a:endParaRPr kumimoji="1" lang="en-US" altLang="zh-CN" sz="1800" b="0" i="0" u="none" strike="noStrike" kern="0" cap="none" spc="0" normalizeH="0" baseline="0" noProof="0" dirty="0" smtClean="0">
              <a:ln>
                <a:noFill/>
              </a:ln>
              <a:solidFill>
                <a:schemeClr val="tx1"/>
              </a:solidFill>
              <a:effectLst/>
              <a:uLnTx/>
              <a:uFillTx/>
              <a:latin typeface="+mn-ea"/>
              <a:ea typeface="+mn-ea"/>
              <a:cs typeface="+mn-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6802"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 name="圆角矩形标注 3"/>
          <p:cNvSpPr/>
          <p:nvPr/>
        </p:nvSpPr>
        <p:spPr>
          <a:xfrm>
            <a:off x="1857375" y="1643063"/>
            <a:ext cx="3143250" cy="1071563"/>
          </a:xfrm>
          <a:prstGeom prst="wedgeRoundRectCallout">
            <a:avLst>
              <a:gd name="adj1" fmla="val 58634"/>
              <a:gd name="adj2" fmla="val -29506"/>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项目数据管理</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，进入项目选择页面</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5" name="矩形 4"/>
          <p:cNvSpPr/>
          <p:nvPr/>
        </p:nvSpPr>
        <p:spPr>
          <a:xfrm>
            <a:off x="5286375" y="1571625"/>
            <a:ext cx="1071563" cy="357188"/>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 name="圆角矩形标注 4"/>
          <p:cNvSpPr/>
          <p:nvPr/>
        </p:nvSpPr>
        <p:spPr>
          <a:xfrm>
            <a:off x="3429000" y="5072063"/>
            <a:ext cx="2857500" cy="1047750"/>
          </a:xfrm>
          <a:prstGeom prst="wedgeRoundRectCallout">
            <a:avLst>
              <a:gd name="adj1" fmla="val -28279"/>
              <a:gd name="adj2" fmla="val 92708"/>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填写相关信息，检查无误后，点击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提交</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6" name="矩形 5"/>
          <p:cNvSpPr/>
          <p:nvPr/>
        </p:nvSpPr>
        <p:spPr>
          <a:xfrm>
            <a:off x="3786188" y="6500813"/>
            <a:ext cx="571500" cy="357188"/>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7826"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 name="矩形 3"/>
          <p:cNvSpPr/>
          <p:nvPr/>
        </p:nvSpPr>
        <p:spPr>
          <a:xfrm>
            <a:off x="1000125" y="1785938"/>
            <a:ext cx="7858125" cy="500063"/>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5" name="矩形 4"/>
          <p:cNvSpPr/>
          <p:nvPr/>
        </p:nvSpPr>
        <p:spPr>
          <a:xfrm>
            <a:off x="7929563" y="2643188"/>
            <a:ext cx="857250" cy="428625"/>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6" name="圆角矩形标注 5"/>
          <p:cNvSpPr/>
          <p:nvPr/>
        </p:nvSpPr>
        <p:spPr>
          <a:xfrm>
            <a:off x="1979613" y="981075"/>
            <a:ext cx="2160588" cy="639763"/>
          </a:xfrm>
          <a:prstGeom prst="wedgeRoundRectCallout">
            <a:avLst>
              <a:gd name="adj1" fmla="val -37671"/>
              <a:gd name="adj2" fmla="val 109785"/>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先输入项目名称</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7" name="圆角矩形标注 6"/>
          <p:cNvSpPr/>
          <p:nvPr/>
        </p:nvSpPr>
        <p:spPr>
          <a:xfrm>
            <a:off x="5076825" y="3000375"/>
            <a:ext cx="2638425" cy="571500"/>
          </a:xfrm>
          <a:prstGeom prst="wedgeRoundRectCallout">
            <a:avLst>
              <a:gd name="adj1" fmla="val 59467"/>
              <a:gd name="adj2" fmla="val -42006"/>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最后点击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进入项目</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8" name="圆角矩形标注 7"/>
          <p:cNvSpPr/>
          <p:nvPr/>
        </p:nvSpPr>
        <p:spPr>
          <a:xfrm>
            <a:off x="6572250" y="981075"/>
            <a:ext cx="2000250" cy="646113"/>
          </a:xfrm>
          <a:prstGeom prst="wedgeRoundRectCallout">
            <a:avLst>
              <a:gd name="adj1" fmla="val 34245"/>
              <a:gd name="adj2" fmla="val 105294"/>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再点击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查询</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8850"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7" name="矩形 6"/>
          <p:cNvSpPr/>
          <p:nvPr/>
        </p:nvSpPr>
        <p:spPr>
          <a:xfrm>
            <a:off x="7858125" y="4786313"/>
            <a:ext cx="928688" cy="428625"/>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8" name="圆角矩形标注 7"/>
          <p:cNvSpPr/>
          <p:nvPr/>
        </p:nvSpPr>
        <p:spPr>
          <a:xfrm>
            <a:off x="4857750" y="4643438"/>
            <a:ext cx="2714625" cy="714375"/>
          </a:xfrm>
          <a:prstGeom prst="wedgeRoundRectCallout">
            <a:avLst>
              <a:gd name="adj1" fmla="val 60719"/>
              <a:gd name="adj2" fmla="val -22111"/>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前往汇总表</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9874"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 name="矩形 2"/>
          <p:cNvSpPr/>
          <p:nvPr/>
        </p:nvSpPr>
        <p:spPr>
          <a:xfrm>
            <a:off x="4786313" y="4143375"/>
            <a:ext cx="1143000" cy="1500188"/>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4" name="圆角矩形标注 3"/>
          <p:cNvSpPr/>
          <p:nvPr/>
        </p:nvSpPr>
        <p:spPr>
          <a:xfrm>
            <a:off x="3714750" y="2857500"/>
            <a:ext cx="2143125" cy="1000125"/>
          </a:xfrm>
          <a:prstGeom prst="wedgeRoundRectCallout">
            <a:avLst>
              <a:gd name="adj1" fmla="val 21877"/>
              <a:gd name="adj2" fmla="val 78606"/>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组套商品审核是否通过在此显示</a:t>
            </a:r>
            <a:endParaRPr kumimoji="0" lang="en-US" altLang="zh-CN"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5" name="矩形 4"/>
          <p:cNvSpPr/>
          <p:nvPr/>
        </p:nvSpPr>
        <p:spPr>
          <a:xfrm>
            <a:off x="5929313" y="4143375"/>
            <a:ext cx="1143000" cy="1500188"/>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6" name="圆角矩形标注 5"/>
          <p:cNvSpPr/>
          <p:nvPr/>
        </p:nvSpPr>
        <p:spPr>
          <a:xfrm>
            <a:off x="5929313" y="2857500"/>
            <a:ext cx="2286000" cy="1000125"/>
          </a:xfrm>
          <a:prstGeom prst="wedgeRoundRectCallout">
            <a:avLst>
              <a:gd name="adj1" fmla="val -19748"/>
              <a:gd name="adj2" fmla="val 77764"/>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品种目录审核是否通过在此显示</a:t>
            </a:r>
            <a:endParaRPr kumimoji="0" lang="en-US" altLang="zh-CN"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0898"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7" name="矩形 16"/>
          <p:cNvSpPr/>
          <p:nvPr/>
        </p:nvSpPr>
        <p:spPr>
          <a:xfrm>
            <a:off x="4714875" y="4143375"/>
            <a:ext cx="1857375" cy="1500188"/>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18" name="圆角矩形标注 17"/>
          <p:cNvSpPr/>
          <p:nvPr/>
        </p:nvSpPr>
        <p:spPr>
          <a:xfrm>
            <a:off x="4786313" y="5857875"/>
            <a:ext cx="2476500" cy="642938"/>
          </a:xfrm>
          <a:prstGeom prst="wedgeRoundRectCallout">
            <a:avLst>
              <a:gd name="adj1" fmla="val -21623"/>
              <a:gd name="adj2" fmla="val -80806"/>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汇总表审核成功</a:t>
            </a:r>
            <a:endParaRPr kumimoji="0" lang="en-US" altLang="zh-CN"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22"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 name="矩形 2"/>
          <p:cNvSpPr/>
          <p:nvPr/>
        </p:nvSpPr>
        <p:spPr>
          <a:xfrm>
            <a:off x="5286375" y="3571875"/>
            <a:ext cx="1143000" cy="500063"/>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4" name="圆角矩形标注 3"/>
          <p:cNvSpPr/>
          <p:nvPr/>
        </p:nvSpPr>
        <p:spPr>
          <a:xfrm>
            <a:off x="5143500" y="4429125"/>
            <a:ext cx="2928938" cy="642938"/>
          </a:xfrm>
          <a:prstGeom prst="wedgeRoundRectCallout">
            <a:avLst>
              <a:gd name="adj1" fmla="val -24549"/>
              <a:gd name="adj2" fmla="val -103028"/>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项目问题咨询</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en-US" altLang="zh-CN"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2946"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 name="矩形 2"/>
          <p:cNvSpPr/>
          <p:nvPr/>
        </p:nvSpPr>
        <p:spPr>
          <a:xfrm>
            <a:off x="7572375" y="2643188"/>
            <a:ext cx="1071563" cy="500063"/>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4" name="圆角矩形标注 3"/>
          <p:cNvSpPr/>
          <p:nvPr/>
        </p:nvSpPr>
        <p:spPr>
          <a:xfrm>
            <a:off x="6357938" y="1643063"/>
            <a:ext cx="2357438" cy="642938"/>
          </a:xfrm>
          <a:prstGeom prst="wedgeRoundRectCallout">
            <a:avLst>
              <a:gd name="adj1" fmla="val 21689"/>
              <a:gd name="adj2" fmla="val 101415"/>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进入项目</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en-US" altLang="zh-CN"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5" name="矩形 4"/>
          <p:cNvSpPr/>
          <p:nvPr/>
        </p:nvSpPr>
        <p:spPr>
          <a:xfrm>
            <a:off x="571500" y="1857375"/>
            <a:ext cx="2428875" cy="500063"/>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6" name="圆角矩形标注 5"/>
          <p:cNvSpPr/>
          <p:nvPr/>
        </p:nvSpPr>
        <p:spPr>
          <a:xfrm>
            <a:off x="3214688" y="1357313"/>
            <a:ext cx="2928938" cy="642938"/>
          </a:xfrm>
          <a:prstGeom prst="wedgeRoundRectCallout">
            <a:avLst>
              <a:gd name="adj1" fmla="val -57253"/>
              <a:gd name="adj2" fmla="val 31429"/>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输入项目名称进行查询</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3970"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 name="矩形 2"/>
          <p:cNvSpPr/>
          <p:nvPr/>
        </p:nvSpPr>
        <p:spPr>
          <a:xfrm>
            <a:off x="7572375" y="2571750"/>
            <a:ext cx="1071563" cy="500063"/>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4" name="圆角矩形标注 3"/>
          <p:cNvSpPr/>
          <p:nvPr/>
        </p:nvSpPr>
        <p:spPr>
          <a:xfrm>
            <a:off x="6786563" y="1643063"/>
            <a:ext cx="1928813" cy="642938"/>
          </a:xfrm>
          <a:prstGeom prst="wedgeRoundRectCallout">
            <a:avLst>
              <a:gd name="adj1" fmla="val 23911"/>
              <a:gd name="adj2" fmla="val 88081"/>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详情</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en-US" altLang="zh-CN"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4994"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 name="矩形 2"/>
          <p:cNvSpPr/>
          <p:nvPr/>
        </p:nvSpPr>
        <p:spPr>
          <a:xfrm>
            <a:off x="7643813" y="1428750"/>
            <a:ext cx="1071563" cy="500063"/>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4" name="圆角矩形标注 3"/>
          <p:cNvSpPr/>
          <p:nvPr/>
        </p:nvSpPr>
        <p:spPr>
          <a:xfrm>
            <a:off x="6357938" y="476250"/>
            <a:ext cx="2786063" cy="642938"/>
          </a:xfrm>
          <a:prstGeom prst="wedgeRoundRectCallout">
            <a:avLst>
              <a:gd name="adj1" fmla="val 14659"/>
              <a:gd name="adj2" fmla="val 97567"/>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返回帖子列表</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en-US" altLang="zh-CN"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5" name="矩形 4"/>
          <p:cNvSpPr/>
          <p:nvPr/>
        </p:nvSpPr>
        <p:spPr>
          <a:xfrm>
            <a:off x="7286625" y="5643563"/>
            <a:ext cx="928688" cy="500063"/>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6" name="圆角矩形标注 5"/>
          <p:cNvSpPr/>
          <p:nvPr/>
        </p:nvSpPr>
        <p:spPr>
          <a:xfrm>
            <a:off x="3357563" y="3143250"/>
            <a:ext cx="2571750" cy="642938"/>
          </a:xfrm>
          <a:prstGeom prst="wedgeRoundRectCallout">
            <a:avLst>
              <a:gd name="adj1" fmla="val -19944"/>
              <a:gd name="adj2" fmla="val 113339"/>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在此填写回复内容</a:t>
            </a:r>
            <a:endParaRPr kumimoji="0" lang="en-US" altLang="zh-CN"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7" name="圆角矩形标注 6"/>
          <p:cNvSpPr/>
          <p:nvPr/>
        </p:nvSpPr>
        <p:spPr>
          <a:xfrm>
            <a:off x="6357938" y="4714875"/>
            <a:ext cx="1928813" cy="642938"/>
          </a:xfrm>
          <a:prstGeom prst="wedgeRoundRectCallout">
            <a:avLst>
              <a:gd name="adj1" fmla="val 20948"/>
              <a:gd name="adj2" fmla="val 96754"/>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发表</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en-US" altLang="zh-CN"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标题 1"/>
          <p:cNvSpPr>
            <a:spLocks noGrp="1"/>
          </p:cNvSpPr>
          <p:nvPr>
            <p:ph type="title"/>
          </p:nvPr>
        </p:nvSpPr>
        <p:spPr>
          <a:xfrm>
            <a:off x="1150938" y="617538"/>
            <a:ext cx="6778625" cy="1143000"/>
          </a:xfrm>
          <a:ln/>
        </p:spPr>
        <p:txBody>
          <a:bodyPr vert="horz" wrap="square" lIns="91440" tIns="45720" rIns="91440" bIns="45720" anchor="ctr"/>
          <a:p>
            <a:pPr algn="ctr"/>
            <a:r>
              <a:rPr lang="zh-CN" altLang="en-US" sz="3600" dirty="0"/>
              <a:t>时 间 安 排 表</a:t>
            </a:r>
            <a:endParaRPr lang="zh-CN" altLang="en-US" sz="3600" dirty="0"/>
          </a:p>
        </p:txBody>
      </p:sp>
      <p:graphicFrame>
        <p:nvGraphicFramePr>
          <p:cNvPr id="3" name="表格 2"/>
          <p:cNvGraphicFramePr>
            <a:graphicFrameLocks noGrp="1"/>
          </p:cNvGraphicFramePr>
          <p:nvPr/>
        </p:nvGraphicFramePr>
        <p:xfrm>
          <a:off x="714375" y="2214563"/>
          <a:ext cx="7786688" cy="3452813"/>
        </p:xfrm>
        <a:graphic>
          <a:graphicData uri="http://schemas.openxmlformats.org/drawingml/2006/table">
            <a:tbl>
              <a:tblPr firstRow="1" bandRow="1">
                <a:tableStyleId>{FABFCF23-3B69-468F-B69F-88F6DE6A72F2}</a:tableStyleId>
              </a:tblPr>
              <a:tblGrid>
                <a:gridCol w="3893344"/>
                <a:gridCol w="3893344"/>
              </a:tblGrid>
              <a:tr h="690562">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u="none" strike="noStrike" cap="none" normalizeH="0" baseline="0" dirty="0" smtClean="0">
                          <a:ln>
                            <a:noFill/>
                          </a:ln>
                          <a:solidFill>
                            <a:schemeClr val="bg2"/>
                          </a:solidFill>
                          <a:effectLst/>
                        </a:rPr>
                        <a:t>时  间</a:t>
                      </a:r>
                      <a:endParaRPr kumimoji="0" lang="zh-CN" altLang="en-US" sz="2400" b="1" i="0" u="none" strike="noStrike" cap="none" normalizeH="0" baseline="0" dirty="0" smtClean="0">
                        <a:ln>
                          <a:noFill/>
                        </a:ln>
                        <a:solidFill>
                          <a:schemeClr val="bg2"/>
                        </a:solidFill>
                        <a:effectLst/>
                        <a:latin typeface="+mn-ea"/>
                        <a:ea typeface="+mn-ea"/>
                        <a:cs typeface="Times New Roman" panose="02020603050405020304" pitchFamily="18" charset="0"/>
                      </a:endParaRPr>
                    </a:p>
                  </a:txBody>
                  <a:tcPr marL="91439" marR="91439" anchor="ctr" horzOverflow="overflow">
                    <a:lnL w="12700" cmpd="sng">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u="none" strike="noStrike" cap="none" normalizeH="0" baseline="0" dirty="0" smtClean="0">
                          <a:ln>
                            <a:noFill/>
                          </a:ln>
                          <a:solidFill>
                            <a:schemeClr val="bg2"/>
                          </a:solidFill>
                          <a:effectLst/>
                        </a:rPr>
                        <a:t>项  目 阶 段</a:t>
                      </a:r>
                      <a:endParaRPr kumimoji="0" lang="zh-CN" altLang="en-US" sz="2400" b="1" i="0" u="none" strike="noStrike" cap="none" normalizeH="0" baseline="0" dirty="0" smtClean="0">
                        <a:ln>
                          <a:noFill/>
                        </a:ln>
                        <a:solidFill>
                          <a:schemeClr val="bg2"/>
                        </a:solidFill>
                        <a:effectLst/>
                        <a:latin typeface="+mn-ea"/>
                        <a:ea typeface="+mn-ea"/>
                        <a:cs typeface="Times New Roman" panose="02020603050405020304" pitchFamily="18" charset="0"/>
                      </a:endParaRPr>
                    </a:p>
                  </a:txBody>
                  <a:tcPr marL="91439" marR="91439" anchor="ctr" horzOverflow="overflow">
                    <a:lnL>
                      <a:noFill/>
                    </a:lnL>
                    <a:lnR w="12700" cmpd="sng">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690562">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u="none" strike="noStrike" cap="none" normalizeH="0" baseline="0" dirty="0" smtClean="0">
                          <a:ln>
                            <a:noFill/>
                          </a:ln>
                          <a:effectLst/>
                        </a:rPr>
                        <a:t>2017</a:t>
                      </a:r>
                      <a:r>
                        <a:rPr kumimoji="0" lang="zh-CN" altLang="en-US" sz="2000" b="1" u="none" strike="noStrike" cap="none" normalizeH="0" baseline="0" dirty="0" smtClean="0">
                          <a:ln>
                            <a:noFill/>
                          </a:ln>
                          <a:effectLst/>
                        </a:rPr>
                        <a:t>年</a:t>
                      </a:r>
                      <a:r>
                        <a:rPr kumimoji="0" lang="en-US" altLang="zh-CN" sz="2000" b="1" u="none" strike="noStrike" cap="none" normalizeH="0" baseline="0" dirty="0" smtClean="0">
                          <a:ln>
                            <a:noFill/>
                          </a:ln>
                          <a:effectLst/>
                        </a:rPr>
                        <a:t>11</a:t>
                      </a:r>
                      <a:r>
                        <a:rPr kumimoji="0" lang="zh-CN" altLang="en-US" sz="2000" b="1" u="none" strike="noStrike" cap="none" normalizeH="0" baseline="0" dirty="0" smtClean="0">
                          <a:ln>
                            <a:noFill/>
                          </a:ln>
                          <a:effectLst/>
                        </a:rPr>
                        <a:t>月</a:t>
                      </a:r>
                      <a:r>
                        <a:rPr kumimoji="0" lang="en-US" altLang="zh-CN" sz="2000" b="1" u="none" strike="noStrike" cap="none" normalizeH="0" baseline="0" dirty="0" smtClean="0">
                          <a:ln>
                            <a:noFill/>
                          </a:ln>
                          <a:effectLst/>
                        </a:rPr>
                        <a:t>16</a:t>
                      </a:r>
                      <a:r>
                        <a:rPr kumimoji="0" lang="zh-CN" altLang="en-US" sz="2000" b="1" u="none" strike="noStrike" cap="none" normalizeH="0" baseline="0" dirty="0" smtClean="0">
                          <a:ln>
                            <a:noFill/>
                          </a:ln>
                          <a:effectLst/>
                        </a:rPr>
                        <a:t>日</a:t>
                      </a:r>
                      <a:endParaRPr kumimoji="0" lang="zh-CN" altLang="en-US" sz="2000" b="1" i="0" u="none" strike="noStrike" cap="none" normalizeH="0" baseline="0" dirty="0" smtClean="0">
                        <a:ln>
                          <a:noFill/>
                        </a:ln>
                        <a:solidFill>
                          <a:schemeClr val="tx1"/>
                        </a:solidFill>
                        <a:effectLst/>
                        <a:latin typeface="+mn-ea"/>
                        <a:ea typeface="+mn-ea"/>
                        <a:cs typeface="Times New Roman" panose="02020603050405020304" pitchFamily="18" charset="0"/>
                      </a:endParaRPr>
                    </a:p>
                  </a:txBody>
                  <a:tcPr marL="91439" marR="91439" anchor="ctr" horzOverflow="overflow">
                    <a:lnL w="12700" cmpd="sng">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u="none" strike="noStrike" cap="none" normalizeH="0" baseline="0" dirty="0" smtClean="0">
                          <a:ln>
                            <a:noFill/>
                          </a:ln>
                          <a:effectLst/>
                        </a:rPr>
                        <a:t>采购文件开售</a:t>
                      </a:r>
                      <a:endParaRPr kumimoji="0" lang="en-US" altLang="zh-CN" sz="2000" b="1" u="none" strike="noStrike" cap="none" normalizeH="0" baseline="0" dirty="0" smtClean="0">
                        <a:ln>
                          <a:noFill/>
                        </a:ln>
                        <a:effectLst/>
                      </a:endParaRPr>
                    </a:p>
                  </a:txBody>
                  <a:tcPr marL="91439" marR="91439" anchor="ctr" horzOverflow="overflow">
                    <a:lnL>
                      <a:noFill/>
                    </a:lnL>
                    <a:lnR w="12700" cmpd="sng">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tr>
              <a:tr h="690562">
                <a:tc>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1" u="none" strike="noStrike" cap="none" normalizeH="0" baseline="0" dirty="0" smtClean="0">
                          <a:ln>
                            <a:noFill/>
                          </a:ln>
                          <a:effectLst/>
                        </a:rPr>
                        <a:t>2017</a:t>
                      </a:r>
                      <a:r>
                        <a:rPr kumimoji="0" lang="zh-CN" altLang="en-US" sz="2000" b="1" u="none" strike="noStrike" cap="none" normalizeH="0" baseline="0" dirty="0" smtClean="0">
                          <a:ln>
                            <a:noFill/>
                          </a:ln>
                          <a:effectLst/>
                        </a:rPr>
                        <a:t>年</a:t>
                      </a:r>
                      <a:r>
                        <a:rPr kumimoji="0" lang="en-US" altLang="zh-CN" sz="2000" b="1" u="none" strike="noStrike" cap="none" normalizeH="0" baseline="0" dirty="0" smtClean="0">
                          <a:ln>
                            <a:noFill/>
                          </a:ln>
                          <a:effectLst/>
                        </a:rPr>
                        <a:t>11</a:t>
                      </a:r>
                      <a:r>
                        <a:rPr kumimoji="0" lang="zh-CN" altLang="en-US" sz="2000" b="1" u="none" strike="noStrike" cap="none" normalizeH="0" baseline="0" dirty="0" smtClean="0">
                          <a:ln>
                            <a:noFill/>
                          </a:ln>
                          <a:effectLst/>
                        </a:rPr>
                        <a:t>月</a:t>
                      </a:r>
                      <a:r>
                        <a:rPr kumimoji="0" lang="en-US" altLang="zh-CN" sz="2000" b="1" u="none" strike="noStrike" cap="none" normalizeH="0" baseline="0" smtClean="0">
                          <a:ln>
                            <a:noFill/>
                          </a:ln>
                          <a:effectLst/>
                        </a:rPr>
                        <a:t>16</a:t>
                      </a:r>
                      <a:r>
                        <a:rPr kumimoji="0" lang="zh-CN" altLang="en-US" sz="2000" b="1" u="none" strike="noStrike" cap="none" normalizeH="0" baseline="0" smtClean="0">
                          <a:ln>
                            <a:noFill/>
                          </a:ln>
                          <a:effectLst/>
                        </a:rPr>
                        <a:t>日</a:t>
                      </a:r>
                      <a:endParaRPr kumimoji="0" lang="zh-CN" altLang="en-US" sz="2000" b="1" i="0" u="none" strike="noStrike" cap="none" normalizeH="0" baseline="0" dirty="0" smtClean="0">
                        <a:ln>
                          <a:noFill/>
                        </a:ln>
                        <a:solidFill>
                          <a:schemeClr val="tx1"/>
                        </a:solidFill>
                        <a:effectLst/>
                        <a:latin typeface="+mn-ea"/>
                        <a:ea typeface="+mn-ea"/>
                        <a:cs typeface="Times New Roman" panose="02020603050405020304" pitchFamily="18" charset="0"/>
                      </a:endParaRPr>
                    </a:p>
                  </a:txBody>
                  <a:tcPr marL="91439" marR="91439" anchor="ctr" horzOverflow="overflow">
                    <a:lnL w="12700" cmpd="sng">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u="none" strike="noStrike" cap="none" normalizeH="0" baseline="0" dirty="0" smtClean="0">
                          <a:ln>
                            <a:noFill/>
                          </a:ln>
                          <a:effectLst/>
                        </a:rPr>
                        <a:t>网上产品申报开始</a:t>
                      </a:r>
                      <a:endParaRPr kumimoji="0" lang="en-US" altLang="zh-CN" sz="2000" b="1" u="none" strike="noStrike" cap="none" normalizeH="0" baseline="0" dirty="0" smtClean="0">
                        <a:ln>
                          <a:noFill/>
                        </a:ln>
                        <a:effectLst/>
                      </a:endParaRPr>
                    </a:p>
                  </a:txBody>
                  <a:tcPr marL="91439" marR="91439" anchor="ctr" horzOverflow="overflow">
                    <a:lnL>
                      <a:noFill/>
                    </a:lnL>
                    <a:lnR w="12700" cmpd="sng">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tr>
              <a:tr h="690562">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u="none" strike="noStrike" cap="none" normalizeH="0" baseline="0" dirty="0" smtClean="0">
                          <a:ln>
                            <a:noFill/>
                          </a:ln>
                          <a:effectLst/>
                        </a:rPr>
                        <a:t>2017</a:t>
                      </a:r>
                      <a:r>
                        <a:rPr kumimoji="0" lang="zh-CN" altLang="en-US" sz="2000" b="1" u="none" strike="noStrike" cap="none" normalizeH="0" baseline="0" dirty="0" smtClean="0">
                          <a:ln>
                            <a:noFill/>
                          </a:ln>
                          <a:effectLst/>
                        </a:rPr>
                        <a:t>年</a:t>
                      </a:r>
                      <a:r>
                        <a:rPr kumimoji="0" lang="en-US" altLang="zh-CN" sz="2000" b="1" u="none" strike="noStrike" cap="none" normalizeH="0" baseline="0" dirty="0" smtClean="0">
                          <a:ln>
                            <a:noFill/>
                          </a:ln>
                          <a:effectLst/>
                        </a:rPr>
                        <a:t>12</a:t>
                      </a:r>
                      <a:r>
                        <a:rPr kumimoji="0" lang="zh-CN" altLang="en-US" sz="2000" b="1" u="none" strike="noStrike" cap="none" normalizeH="0" baseline="0" dirty="0" smtClean="0">
                          <a:ln>
                            <a:noFill/>
                          </a:ln>
                          <a:effectLst/>
                        </a:rPr>
                        <a:t>月</a:t>
                      </a:r>
                      <a:r>
                        <a:rPr kumimoji="0" lang="en-US" altLang="zh-CN" sz="2000" b="1" u="none" strike="noStrike" cap="none" normalizeH="0" baseline="0" dirty="0" smtClean="0">
                          <a:ln>
                            <a:noFill/>
                          </a:ln>
                          <a:effectLst/>
                        </a:rPr>
                        <a:t>13</a:t>
                      </a:r>
                      <a:r>
                        <a:rPr kumimoji="0" lang="zh-CN" altLang="en-US" sz="2000" b="1" u="none" strike="noStrike" cap="none" normalizeH="0" baseline="0" dirty="0" smtClean="0">
                          <a:ln>
                            <a:noFill/>
                          </a:ln>
                          <a:effectLst/>
                        </a:rPr>
                        <a:t>日</a:t>
                      </a:r>
                      <a:r>
                        <a:rPr kumimoji="0" lang="en-US" altLang="zh-CN" sz="2000" b="1" u="none" strike="noStrike" cap="none" normalizeH="0" baseline="0" dirty="0" smtClean="0">
                          <a:ln>
                            <a:noFill/>
                          </a:ln>
                          <a:effectLst/>
                        </a:rPr>
                        <a:t>17</a:t>
                      </a:r>
                      <a:r>
                        <a:rPr kumimoji="0" lang="zh-CN" altLang="en-US" sz="2000" b="1" u="none" strike="noStrike" cap="none" normalizeH="0" baseline="0" dirty="0" smtClean="0">
                          <a:ln>
                            <a:noFill/>
                          </a:ln>
                          <a:effectLst/>
                        </a:rPr>
                        <a:t>：</a:t>
                      </a:r>
                      <a:r>
                        <a:rPr kumimoji="0" lang="en-US" altLang="zh-CN" sz="2000" b="1" u="none" strike="noStrike" cap="none" normalizeH="0" baseline="0" dirty="0" smtClean="0">
                          <a:ln>
                            <a:noFill/>
                          </a:ln>
                          <a:effectLst/>
                        </a:rPr>
                        <a:t>00</a:t>
                      </a:r>
                      <a:r>
                        <a:rPr kumimoji="0" lang="zh-CN" altLang="en-US" sz="2000" b="1" u="none" strike="noStrike" cap="none" normalizeH="0" baseline="0" dirty="0" smtClean="0">
                          <a:ln>
                            <a:noFill/>
                          </a:ln>
                          <a:effectLst/>
                        </a:rPr>
                        <a:t>前</a:t>
                      </a:r>
                      <a:endParaRPr kumimoji="0" lang="zh-CN" altLang="en-US" sz="2000" b="1" i="0" u="none" strike="noStrike" cap="none" normalizeH="0" baseline="0" dirty="0" smtClean="0">
                        <a:ln>
                          <a:noFill/>
                        </a:ln>
                        <a:solidFill>
                          <a:schemeClr val="tx1"/>
                        </a:solidFill>
                        <a:effectLst/>
                        <a:latin typeface="+mn-ea"/>
                        <a:ea typeface="+mn-ea"/>
                        <a:cs typeface="Times New Roman" panose="02020603050405020304" pitchFamily="18" charset="0"/>
                      </a:endParaRPr>
                    </a:p>
                  </a:txBody>
                  <a:tcPr marL="91439" marR="91439" anchor="ctr" horzOverflow="overflow">
                    <a:lnL w="12700" cmpd="sng">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u="none" strike="noStrike" cap="none" normalizeH="0" baseline="0" dirty="0" smtClean="0">
                          <a:ln>
                            <a:noFill/>
                          </a:ln>
                          <a:effectLst/>
                        </a:rPr>
                        <a:t>截止递交</a:t>
                      </a:r>
                      <a:r>
                        <a:rPr lang="zh-CN" altLang="en-US" sz="2000" b="1" dirty="0" smtClean="0"/>
                        <a:t>资格证明材料</a:t>
                      </a:r>
                      <a:endParaRPr kumimoji="0" lang="zh-CN" altLang="en-US" sz="2000" b="1" i="0" u="none" strike="noStrike" cap="none" normalizeH="0" baseline="0" dirty="0" smtClean="0">
                        <a:ln>
                          <a:noFill/>
                        </a:ln>
                        <a:solidFill>
                          <a:schemeClr val="tx1"/>
                        </a:solidFill>
                        <a:effectLst/>
                        <a:latin typeface="+mn-ea"/>
                        <a:ea typeface="+mn-ea"/>
                        <a:cs typeface="Times New Roman" panose="02020603050405020304" pitchFamily="18" charset="0"/>
                      </a:endParaRPr>
                    </a:p>
                  </a:txBody>
                  <a:tcPr marL="91439" marR="91439" anchor="ctr" horzOverflow="overflow">
                    <a:lnL>
                      <a:noFill/>
                    </a:lnL>
                    <a:lnR w="12700" cmpd="sng">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tr>
              <a:tr h="690562">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u="none" strike="noStrike" cap="none" normalizeH="0" baseline="0" dirty="0" smtClean="0">
                          <a:ln>
                            <a:noFill/>
                          </a:ln>
                          <a:effectLst/>
                        </a:rPr>
                        <a:t>2017</a:t>
                      </a:r>
                      <a:r>
                        <a:rPr kumimoji="0" lang="zh-CN" altLang="en-US" sz="2000" b="1" u="none" strike="noStrike" cap="none" normalizeH="0" baseline="0" dirty="0" smtClean="0">
                          <a:ln>
                            <a:noFill/>
                          </a:ln>
                          <a:effectLst/>
                        </a:rPr>
                        <a:t>年</a:t>
                      </a:r>
                      <a:r>
                        <a:rPr kumimoji="0" lang="en-US" altLang="zh-CN" sz="2000" b="1" u="none" strike="noStrike" cap="none" normalizeH="0" baseline="0" dirty="0" smtClean="0">
                          <a:ln>
                            <a:noFill/>
                          </a:ln>
                          <a:effectLst/>
                        </a:rPr>
                        <a:t>12</a:t>
                      </a:r>
                      <a:r>
                        <a:rPr kumimoji="0" lang="zh-CN" altLang="en-US" sz="2000" b="1" u="none" strike="noStrike" cap="none" normalizeH="0" baseline="0" dirty="0" smtClean="0">
                          <a:ln>
                            <a:noFill/>
                          </a:ln>
                          <a:effectLst/>
                        </a:rPr>
                        <a:t>月</a:t>
                      </a:r>
                      <a:r>
                        <a:rPr kumimoji="0" lang="en-US" altLang="zh-CN" sz="2000" b="1" u="none" strike="noStrike" cap="none" normalizeH="0" baseline="0" dirty="0" smtClean="0">
                          <a:ln>
                            <a:noFill/>
                          </a:ln>
                          <a:effectLst/>
                        </a:rPr>
                        <a:t>13</a:t>
                      </a:r>
                      <a:r>
                        <a:rPr kumimoji="0" lang="zh-CN" altLang="en-US" sz="2000" b="1" u="none" strike="noStrike" cap="none" normalizeH="0" baseline="0" dirty="0" smtClean="0">
                          <a:ln>
                            <a:noFill/>
                          </a:ln>
                          <a:effectLst/>
                        </a:rPr>
                        <a:t>日</a:t>
                      </a:r>
                      <a:r>
                        <a:rPr kumimoji="0" lang="en-US" altLang="zh-CN" sz="2000" b="1" u="none" strike="noStrike" cap="none" normalizeH="0" baseline="0" dirty="0" smtClean="0">
                          <a:ln>
                            <a:noFill/>
                          </a:ln>
                          <a:effectLst/>
                        </a:rPr>
                        <a:t>17</a:t>
                      </a:r>
                      <a:r>
                        <a:rPr kumimoji="0" lang="zh-CN" altLang="en-US" sz="2000" b="1" u="none" strike="noStrike" cap="none" normalizeH="0" baseline="0" dirty="0" smtClean="0">
                          <a:ln>
                            <a:noFill/>
                          </a:ln>
                          <a:effectLst/>
                        </a:rPr>
                        <a:t>：</a:t>
                      </a:r>
                      <a:r>
                        <a:rPr kumimoji="0" lang="en-US" altLang="zh-CN" sz="2000" b="1" u="none" strike="noStrike" cap="none" normalizeH="0" baseline="0" dirty="0" smtClean="0">
                          <a:ln>
                            <a:noFill/>
                          </a:ln>
                          <a:effectLst/>
                        </a:rPr>
                        <a:t>00</a:t>
                      </a:r>
                      <a:r>
                        <a:rPr kumimoji="0" lang="zh-CN" altLang="en-US" sz="2000" b="1" u="none" strike="noStrike" cap="none" normalizeH="0" baseline="0" dirty="0" smtClean="0">
                          <a:ln>
                            <a:noFill/>
                          </a:ln>
                          <a:effectLst/>
                        </a:rPr>
                        <a:t>前</a:t>
                      </a:r>
                      <a:endParaRPr kumimoji="0" lang="zh-CN" altLang="en-US" sz="2000" b="1" i="0" u="none" strike="noStrike" cap="none" normalizeH="0" baseline="0" dirty="0" smtClean="0">
                        <a:ln>
                          <a:noFill/>
                        </a:ln>
                        <a:solidFill>
                          <a:schemeClr val="tx1"/>
                        </a:solidFill>
                        <a:effectLst/>
                        <a:latin typeface="+mn-ea"/>
                        <a:ea typeface="+mn-ea"/>
                        <a:cs typeface="Times New Roman" panose="02020603050405020304" pitchFamily="18" charset="0"/>
                      </a:endParaRPr>
                    </a:p>
                  </a:txBody>
                  <a:tcPr marL="91439" marR="91439" anchor="ctr" horzOverflow="overflow">
                    <a:lnL w="12700" cmpd="sng">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u="none" strike="noStrike" cap="none" normalizeH="0" baseline="0" dirty="0" smtClean="0">
                          <a:ln>
                            <a:noFill/>
                          </a:ln>
                          <a:effectLst/>
                        </a:rPr>
                        <a:t>截止网上提交汇总表</a:t>
                      </a:r>
                      <a:endParaRPr kumimoji="0" lang="zh-CN" altLang="en-US" sz="2000" b="1" i="0" u="none" strike="noStrike" cap="none" normalizeH="0" baseline="0" dirty="0" smtClean="0">
                        <a:ln>
                          <a:noFill/>
                        </a:ln>
                        <a:solidFill>
                          <a:schemeClr val="tx1"/>
                        </a:solidFill>
                        <a:effectLst/>
                        <a:latin typeface="+mn-ea"/>
                        <a:ea typeface="+mn-ea"/>
                        <a:cs typeface="Times New Roman" panose="02020603050405020304" pitchFamily="18" charset="0"/>
                      </a:endParaRPr>
                    </a:p>
                  </a:txBody>
                  <a:tcPr marL="91439" marR="91439" anchor="ctr" horzOverflow="overflow">
                    <a:lnL>
                      <a:noFill/>
                    </a:lnL>
                    <a:lnR w="12700" cmpd="sng">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28625" y="2428875"/>
            <a:ext cx="8286750" cy="2214563"/>
          </a:xfrm>
        </p:spPr>
        <p:txBody>
          <a:bodyPr vert="horz" wrap="square" lIns="91440" tIns="45720" rIns="91440" bIns="45720" numCol="1" anchor="t" anchorCtr="0" compatLnSpc="1"/>
          <a:lstStyle/>
          <a:p>
            <a:pPr marL="0" marR="0" lvl="0" indent="457200" algn="ctr" defTabSz="914400" rtl="0" eaLnBrk="1" fontAlgn="base" latinLnBrk="0" hangingPunct="1">
              <a:lnSpc>
                <a:spcPct val="150000"/>
              </a:lnSpc>
              <a:spcBef>
                <a:spcPts val="0"/>
              </a:spcBef>
              <a:spcAft>
                <a:spcPct val="0"/>
              </a:spcAft>
              <a:buClr>
                <a:schemeClr val="folHlink"/>
              </a:buClr>
              <a:buSzPct val="60000"/>
              <a:buFontTx/>
              <a:buNone/>
              <a:defRPr/>
            </a:pPr>
            <a:r>
              <a:rPr kumimoji="1" lang="zh-CN" altLang="en-US" sz="9600" b="1" i="1" u="none" strike="noStrike" kern="0" cap="none" spc="0" normalizeH="0" baseline="0" noProof="0" dirty="0" smtClean="0">
                <a:ln>
                  <a:noFill/>
                </a:ln>
                <a:solidFill>
                  <a:srgbClr val="3333CC"/>
                </a:solidFill>
                <a:effectLst>
                  <a:outerShdw blurRad="38100" dist="38100" dir="2700000" algn="tl">
                    <a:srgbClr val="000000">
                      <a:alpha val="43137"/>
                    </a:srgbClr>
                  </a:outerShdw>
                </a:effectLst>
                <a:uLnTx/>
                <a:uFillTx/>
                <a:latin typeface="+mn-ea"/>
                <a:ea typeface="+mn-ea"/>
                <a:cs typeface="+mn-cs"/>
              </a:rPr>
              <a:t>谢  谢！</a:t>
            </a:r>
            <a:endParaRPr kumimoji="1" lang="zh-CN" altLang="en-US" sz="9600" b="1" i="1" u="none" strike="noStrike" kern="0" cap="none" spc="0" normalizeH="0" baseline="0" noProof="0" dirty="0" smtClean="0">
              <a:ln>
                <a:noFill/>
              </a:ln>
              <a:solidFill>
                <a:srgbClr val="3333CC"/>
              </a:solidFill>
              <a:effectLst>
                <a:outerShdw blurRad="38100" dist="38100" dir="2700000" algn="tl">
                  <a:srgbClr val="000000">
                    <a:alpha val="43137"/>
                  </a:srgbClr>
                </a:outerShdw>
              </a:effectLst>
              <a:uLnTx/>
              <a:uFillTx/>
              <a:latin typeface="+mn-ea"/>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2"/>
          <p:cNvPicPr>
            <a:picLocks noChangeAspect="1"/>
          </p:cNvPicPr>
          <p:nvPr/>
        </p:nvPicPr>
        <p:blipFill>
          <a:blip r:embed="rId1"/>
          <a:srcRect t="4166"/>
          <a:stretch>
            <a:fillRect/>
          </a:stretch>
        </p:blipFill>
        <p:spPr>
          <a:xfrm>
            <a:off x="0" y="0"/>
            <a:ext cx="9144000" cy="6858000"/>
          </a:xfrm>
          <a:prstGeom prst="rect">
            <a:avLst/>
          </a:prstGeom>
          <a:noFill/>
          <a:ln w="9525">
            <a:noFill/>
          </a:ln>
        </p:spPr>
      </p:pic>
      <p:sp>
        <p:nvSpPr>
          <p:cNvPr id="3" name="圆角矩形标注 2"/>
          <p:cNvSpPr/>
          <p:nvPr/>
        </p:nvSpPr>
        <p:spPr>
          <a:xfrm>
            <a:off x="3857625" y="3643313"/>
            <a:ext cx="3203575" cy="714375"/>
          </a:xfrm>
          <a:prstGeom prst="wedgeRoundRectCallout">
            <a:avLst>
              <a:gd name="adj1" fmla="val -16824"/>
              <a:gd name="adj2" fmla="val -96579"/>
              <a:gd name="adj3" fmla="val 16667"/>
            </a:avLst>
          </a:prstGeom>
          <a:ln>
            <a:solidFill>
              <a:srgbClr val="92D050"/>
            </a:solidFill>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提交成功，点击</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返回</a:t>
            </a:r>
            <a:r>
              <a:rPr kumimoji="0" lang="en-US" altLang="zh-CN" sz="2000" b="1" i="0" u="none" strike="noStrike" kern="1200" cap="none" spc="0" normalizeH="0" baseline="0" noProof="0" dirty="0">
                <a:ln>
                  <a:noFill/>
                </a:ln>
                <a:solidFill>
                  <a:srgbClr val="FF0000"/>
                </a:solidFill>
                <a:effectLst/>
                <a:uLnTx/>
                <a:uFillTx/>
                <a:latin typeface="+mn-lt"/>
                <a:ea typeface="+mn-ea"/>
                <a:cs typeface="+mn-cs"/>
              </a:rPr>
              <a:t>】</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4" name="矩形 3"/>
          <p:cNvSpPr/>
          <p:nvPr/>
        </p:nvSpPr>
        <p:spPr>
          <a:xfrm>
            <a:off x="4572000" y="2857500"/>
            <a:ext cx="714375" cy="428625"/>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 name="矩形 3"/>
          <p:cNvSpPr/>
          <p:nvPr/>
        </p:nvSpPr>
        <p:spPr>
          <a:xfrm>
            <a:off x="1143000" y="571500"/>
            <a:ext cx="3857625" cy="428625"/>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5" name="圆角矩形标注 4"/>
          <p:cNvSpPr/>
          <p:nvPr/>
        </p:nvSpPr>
        <p:spPr>
          <a:xfrm>
            <a:off x="5286375" y="428625"/>
            <a:ext cx="2786063" cy="714375"/>
          </a:xfrm>
          <a:prstGeom prst="wedgeRoundRectCallout">
            <a:avLst>
              <a:gd name="adj1" fmla="val -62461"/>
              <a:gd name="adj2" fmla="val -12261"/>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mn-lt"/>
                <a:ea typeface="+mn-ea"/>
                <a:cs typeface="+mn-cs"/>
              </a:rPr>
              <a:t>在此自动生成标书号</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6" name="圆角矩形标注 5"/>
          <p:cNvSpPr/>
          <p:nvPr/>
        </p:nvSpPr>
        <p:spPr>
          <a:xfrm>
            <a:off x="285750" y="2571750"/>
            <a:ext cx="8858250" cy="2000250"/>
          </a:xfrm>
          <a:prstGeom prst="wedgeRoundRectCallout">
            <a:avLst>
              <a:gd name="adj1" fmla="val -21821"/>
              <a:gd name="adj2" fmla="val 73453"/>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marL="1080135" marR="0" lvl="0" indent="-1440180" algn="l" defTabSz="914400" rtl="0" eaLnBrk="1" fontAlgn="base" latinLnBrk="0" hangingPunct="1">
              <a:lnSpc>
                <a:spcPct val="130000"/>
              </a:lnSpc>
              <a:spcBef>
                <a:spcPct val="0"/>
              </a:spcBef>
              <a:spcAft>
                <a:spcPts val="60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mn-lt"/>
                <a:ea typeface="+mn-ea"/>
                <a:cs typeface="+mn-cs"/>
              </a:rPr>
              <a:t>现场购买：企业代表凭标书号至我公司现金购买</a:t>
            </a:r>
            <a:r>
              <a:rPr kumimoji="0" lang="zh-CN" altLang="en-US" sz="1800" b="1" i="0" u="none" strike="noStrike" kern="1200" cap="none" spc="0" normalizeH="0" baseline="0" noProof="0">
                <a:ln>
                  <a:noFill/>
                </a:ln>
                <a:solidFill>
                  <a:srgbClr val="FF0000"/>
                </a:solidFill>
                <a:effectLst/>
                <a:uLnTx/>
                <a:uFillTx/>
                <a:latin typeface="+mn-lt"/>
                <a:ea typeface="+mn-ea"/>
                <a:cs typeface="+mn-cs"/>
              </a:rPr>
              <a:t>（仅限衡阳</a:t>
            </a:r>
            <a:r>
              <a:rPr kumimoji="0" lang="zh-CN" altLang="en-US" sz="1800" b="1" i="0" u="none" strike="noStrike" kern="1200" cap="none" spc="0" normalizeH="0" baseline="0" noProof="0" dirty="0">
                <a:ln>
                  <a:noFill/>
                </a:ln>
                <a:solidFill>
                  <a:srgbClr val="FF0000"/>
                </a:solidFill>
                <a:effectLst/>
                <a:uLnTx/>
                <a:uFillTx/>
                <a:latin typeface="+mn-lt"/>
                <a:ea typeface="+mn-ea"/>
                <a:cs typeface="+mn-cs"/>
              </a:rPr>
              <a:t>公司发售）。</a:t>
            </a:r>
            <a:endParaRPr kumimoji="0" lang="en-US" altLang="zh-CN" sz="1800" b="1" i="0" u="none" strike="noStrike" kern="1200" cap="none" spc="0" normalizeH="0" baseline="0" noProof="0" dirty="0">
              <a:ln>
                <a:noFill/>
              </a:ln>
              <a:solidFill>
                <a:srgbClr val="FF0000"/>
              </a:solidFill>
              <a:effectLst/>
              <a:uLnTx/>
              <a:uFillTx/>
              <a:latin typeface="+mn-lt"/>
              <a:ea typeface="+mn-ea"/>
              <a:cs typeface="+mn-cs"/>
            </a:endParaRPr>
          </a:p>
          <a:p>
            <a:pPr marL="1080135" marR="0" lvl="0" indent="-1440180" algn="l" defTabSz="914400" rtl="0" eaLnBrk="1" fontAlgn="base" latinLnBrk="0" hangingPunct="1">
              <a:lnSpc>
                <a:spcPct val="130000"/>
              </a:lnSpc>
              <a:spcBef>
                <a:spcPct val="0"/>
              </a:spcBef>
              <a:spcAft>
                <a:spcPts val="60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mn-lt"/>
                <a:ea typeface="+mn-ea"/>
                <a:cs typeface="+mn-cs"/>
              </a:rPr>
              <a:t>远程购买：以银行汇款方式购买，无需传真汇款单，不接受个人或现金汇款，仅接受公对公汇款。汇款用途必须准确填写标书号，汇款企业名称与网上注册企业名称不相同的，请在系统及汇款时明确说明。</a:t>
            </a:r>
            <a:endParaRPr kumimoji="0" lang="zh-CN" altLang="en-US" sz="1800" b="1" i="0" u="none" strike="noStrike" kern="1200" cap="none" spc="0" normalizeH="0" baseline="0" noProof="0" dirty="0">
              <a:ln>
                <a:noFill/>
              </a:ln>
              <a:solidFill>
                <a:srgbClr val="FF0000"/>
              </a:solidFill>
              <a:effectLst/>
              <a:uLnTx/>
              <a:uFillTx/>
              <a:latin typeface="+mn-lt"/>
              <a:ea typeface="+mn-ea"/>
              <a:cs typeface="+mn-cs"/>
            </a:endParaRPr>
          </a:p>
        </p:txBody>
      </p:sp>
      <p:sp>
        <p:nvSpPr>
          <p:cNvPr id="7" name="矩形 6"/>
          <p:cNvSpPr/>
          <p:nvPr/>
        </p:nvSpPr>
        <p:spPr>
          <a:xfrm>
            <a:off x="1000125" y="5000625"/>
            <a:ext cx="2357438" cy="428625"/>
          </a:xfrm>
          <a:prstGeom prst="rect">
            <a:avLst/>
          </a:prstGeom>
          <a:noFill/>
          <a:ln w="57150">
            <a:solidFill>
              <a:schemeClr val="accent3">
                <a:lumMod val="75000"/>
              </a:schemeClr>
            </a:solidFill>
          </a:ln>
          <a:effectLst/>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主题2">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主题2">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主题2</Template>
  <TotalTime>0</TotalTime>
  <Words>7081</Words>
  <Application>WPS 演示</Application>
  <PresentationFormat>全屏显示(4:3)</PresentationFormat>
  <Paragraphs>580</Paragraphs>
  <Slides>79</Slides>
  <Notes>0</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79</vt:i4>
      </vt:variant>
    </vt:vector>
  </HeadingPairs>
  <TitlesOfParts>
    <vt:vector size="93" baseType="lpstr">
      <vt:lpstr>Arial</vt:lpstr>
      <vt:lpstr>宋体</vt:lpstr>
      <vt:lpstr>Wingdings</vt:lpstr>
      <vt:lpstr>楷体_GB2312</vt:lpstr>
      <vt:lpstr>Tahoma</vt:lpstr>
      <vt:lpstr>Calibri</vt:lpstr>
      <vt:lpstr>Times New Roman</vt:lpstr>
      <vt:lpstr>楷体_GB2312</vt:lpstr>
      <vt:lpstr>新宋体</vt:lpstr>
      <vt:lpstr>微软雅黑</vt:lpstr>
      <vt:lpstr>Arial Unicode MS</vt:lpstr>
      <vt:lpstr>主题2</vt:lpstr>
      <vt:lpstr>自定义设计方案</vt:lpstr>
      <vt:lpstr>1_主题2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hua</dc:creator>
  <cp:lastModifiedBy>乘风破浪</cp:lastModifiedBy>
  <cp:revision>258</cp:revision>
  <dcterms:created xsi:type="dcterms:W3CDTF">2017-11-16T07:34:49Z</dcterms:created>
  <dcterms:modified xsi:type="dcterms:W3CDTF">2017-11-16T07:35:21Z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